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4" r:id="rId3"/>
  </p:sldMasterIdLst>
  <p:notesMasterIdLst>
    <p:notesMasterId r:id="rId18"/>
  </p:notesMasterIdLst>
  <p:sldIdLst>
    <p:sldId id="256" r:id="rId4"/>
    <p:sldId id="257" r:id="rId5"/>
    <p:sldId id="271" r:id="rId6"/>
    <p:sldId id="258" r:id="rId7"/>
    <p:sldId id="259" r:id="rId8"/>
    <p:sldId id="266" r:id="rId9"/>
    <p:sldId id="267" r:id="rId10"/>
    <p:sldId id="268" r:id="rId11"/>
    <p:sldId id="272" r:id="rId12"/>
    <p:sldId id="273" r:id="rId13"/>
    <p:sldId id="269" r:id="rId14"/>
    <p:sldId id="276" r:id="rId15"/>
    <p:sldId id="275" r:id="rId16"/>
    <p:sldId id="274" r:id="rId17"/>
  </p:sldIdLst>
  <p:sldSz cx="10693400" cy="7561263"/>
  <p:notesSz cx="6858000" cy="9144000"/>
  <p:defaultTextStyle>
    <a:defPPr>
      <a:defRPr lang="en-US"/>
    </a:defPPr>
    <a:lvl1pPr marL="0" algn="l" defTabSz="968463" rtl="0" eaLnBrk="1" latinLnBrk="0" hangingPunct="1">
      <a:defRPr sz="2000" kern="1200">
        <a:solidFill>
          <a:schemeClr val="tx1"/>
        </a:solidFill>
        <a:latin typeface="+mn-lt"/>
        <a:ea typeface="+mn-ea"/>
        <a:cs typeface="+mn-cs"/>
      </a:defRPr>
    </a:lvl1pPr>
    <a:lvl2pPr marL="484231" algn="l" defTabSz="968463" rtl="0" eaLnBrk="1" latinLnBrk="0" hangingPunct="1">
      <a:defRPr sz="2000" kern="1200">
        <a:solidFill>
          <a:schemeClr val="tx1"/>
        </a:solidFill>
        <a:latin typeface="+mn-lt"/>
        <a:ea typeface="+mn-ea"/>
        <a:cs typeface="+mn-cs"/>
      </a:defRPr>
    </a:lvl2pPr>
    <a:lvl3pPr marL="968463" algn="l" defTabSz="968463" rtl="0" eaLnBrk="1" latinLnBrk="0" hangingPunct="1">
      <a:defRPr sz="2000" kern="1200">
        <a:solidFill>
          <a:schemeClr val="tx1"/>
        </a:solidFill>
        <a:latin typeface="+mn-lt"/>
        <a:ea typeface="+mn-ea"/>
        <a:cs typeface="+mn-cs"/>
      </a:defRPr>
    </a:lvl3pPr>
    <a:lvl4pPr marL="1452695" algn="l" defTabSz="968463" rtl="0" eaLnBrk="1" latinLnBrk="0" hangingPunct="1">
      <a:defRPr sz="2000" kern="1200">
        <a:solidFill>
          <a:schemeClr val="tx1"/>
        </a:solidFill>
        <a:latin typeface="+mn-lt"/>
        <a:ea typeface="+mn-ea"/>
        <a:cs typeface="+mn-cs"/>
      </a:defRPr>
    </a:lvl4pPr>
    <a:lvl5pPr marL="1936927" algn="l" defTabSz="968463" rtl="0" eaLnBrk="1" latinLnBrk="0" hangingPunct="1">
      <a:defRPr sz="2000" kern="1200">
        <a:solidFill>
          <a:schemeClr val="tx1"/>
        </a:solidFill>
        <a:latin typeface="+mn-lt"/>
        <a:ea typeface="+mn-ea"/>
        <a:cs typeface="+mn-cs"/>
      </a:defRPr>
    </a:lvl5pPr>
    <a:lvl6pPr marL="2421158" algn="l" defTabSz="968463" rtl="0" eaLnBrk="1" latinLnBrk="0" hangingPunct="1">
      <a:defRPr sz="2000" kern="1200">
        <a:solidFill>
          <a:schemeClr val="tx1"/>
        </a:solidFill>
        <a:latin typeface="+mn-lt"/>
        <a:ea typeface="+mn-ea"/>
        <a:cs typeface="+mn-cs"/>
      </a:defRPr>
    </a:lvl6pPr>
    <a:lvl7pPr marL="2905390" algn="l" defTabSz="968463" rtl="0" eaLnBrk="1" latinLnBrk="0" hangingPunct="1">
      <a:defRPr sz="2000" kern="1200">
        <a:solidFill>
          <a:schemeClr val="tx1"/>
        </a:solidFill>
        <a:latin typeface="+mn-lt"/>
        <a:ea typeface="+mn-ea"/>
        <a:cs typeface="+mn-cs"/>
      </a:defRPr>
    </a:lvl7pPr>
    <a:lvl8pPr marL="3389622" algn="l" defTabSz="968463" rtl="0" eaLnBrk="1" latinLnBrk="0" hangingPunct="1">
      <a:defRPr sz="2000" kern="1200">
        <a:solidFill>
          <a:schemeClr val="tx1"/>
        </a:solidFill>
        <a:latin typeface="+mn-lt"/>
        <a:ea typeface="+mn-ea"/>
        <a:cs typeface="+mn-cs"/>
      </a:defRPr>
    </a:lvl8pPr>
    <a:lvl9pPr marL="3873853" algn="l" defTabSz="96846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CD"/>
    <a:srgbClr val="F9B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674C8-442A-4098-A955-0A2407C9D762}" v="13" dt="2023-05-30T09:44:08.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12" autoAdjust="0"/>
  </p:normalViewPr>
  <p:slideViewPr>
    <p:cSldViewPr>
      <p:cViewPr varScale="1">
        <p:scale>
          <a:sx n="69" d="100"/>
          <a:sy n="69" d="100"/>
        </p:scale>
        <p:origin x="1526" y="77"/>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3FD59-9757-4FC2-A0F4-92CD15F3AE97}" type="datetimeFigureOut">
              <a:rPr lang="en-GB" smtClean="0"/>
              <a:t>15/06/2023</a:t>
            </a:fld>
            <a:endParaRPr lang="en-GB"/>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BA6D5-0B23-4168-BD0A-E2F4B3956292}" type="slidenum">
              <a:rPr lang="en-GB" smtClean="0"/>
              <a:t>‹#›</a:t>
            </a:fld>
            <a:endParaRPr lang="en-GB"/>
          </a:p>
        </p:txBody>
      </p:sp>
    </p:spTree>
    <p:extLst>
      <p:ext uri="{BB962C8B-B14F-4D97-AF65-F5344CB8AC3E}">
        <p14:creationId xmlns:p14="http://schemas.microsoft.com/office/powerpoint/2010/main" val="553586064"/>
      </p:ext>
    </p:extLst>
  </p:cSld>
  <p:clrMap bg1="lt1" tx1="dk1" bg2="lt2" tx2="dk2" accent1="accent1" accent2="accent2" accent3="accent3" accent4="accent4" accent5="accent5" accent6="accent6" hlink="hlink" folHlink="folHlink"/>
  <p:notesStyle>
    <a:lvl1pPr marL="0" algn="l" defTabSz="968463" rtl="0" eaLnBrk="1" latinLnBrk="0" hangingPunct="1">
      <a:defRPr sz="1200" kern="1200">
        <a:solidFill>
          <a:schemeClr val="tx1"/>
        </a:solidFill>
        <a:latin typeface="+mn-lt"/>
        <a:ea typeface="+mn-ea"/>
        <a:cs typeface="+mn-cs"/>
      </a:defRPr>
    </a:lvl1pPr>
    <a:lvl2pPr marL="484231" algn="l" defTabSz="968463" rtl="0" eaLnBrk="1" latinLnBrk="0" hangingPunct="1">
      <a:defRPr sz="1200" kern="1200">
        <a:solidFill>
          <a:schemeClr val="tx1"/>
        </a:solidFill>
        <a:latin typeface="+mn-lt"/>
        <a:ea typeface="+mn-ea"/>
        <a:cs typeface="+mn-cs"/>
      </a:defRPr>
    </a:lvl2pPr>
    <a:lvl3pPr marL="968463" algn="l" defTabSz="968463" rtl="0" eaLnBrk="1" latinLnBrk="0" hangingPunct="1">
      <a:defRPr sz="1200" kern="1200">
        <a:solidFill>
          <a:schemeClr val="tx1"/>
        </a:solidFill>
        <a:latin typeface="+mn-lt"/>
        <a:ea typeface="+mn-ea"/>
        <a:cs typeface="+mn-cs"/>
      </a:defRPr>
    </a:lvl3pPr>
    <a:lvl4pPr marL="1452695" algn="l" defTabSz="968463" rtl="0" eaLnBrk="1" latinLnBrk="0" hangingPunct="1">
      <a:defRPr sz="1200" kern="1200">
        <a:solidFill>
          <a:schemeClr val="tx1"/>
        </a:solidFill>
        <a:latin typeface="+mn-lt"/>
        <a:ea typeface="+mn-ea"/>
        <a:cs typeface="+mn-cs"/>
      </a:defRPr>
    </a:lvl4pPr>
    <a:lvl5pPr marL="1936927" algn="l" defTabSz="968463" rtl="0" eaLnBrk="1" latinLnBrk="0" hangingPunct="1">
      <a:defRPr sz="1200" kern="1200">
        <a:solidFill>
          <a:schemeClr val="tx1"/>
        </a:solidFill>
        <a:latin typeface="+mn-lt"/>
        <a:ea typeface="+mn-ea"/>
        <a:cs typeface="+mn-cs"/>
      </a:defRPr>
    </a:lvl5pPr>
    <a:lvl6pPr marL="2421158" algn="l" defTabSz="968463" rtl="0" eaLnBrk="1" latinLnBrk="0" hangingPunct="1">
      <a:defRPr sz="1200" kern="1200">
        <a:solidFill>
          <a:schemeClr val="tx1"/>
        </a:solidFill>
        <a:latin typeface="+mn-lt"/>
        <a:ea typeface="+mn-ea"/>
        <a:cs typeface="+mn-cs"/>
      </a:defRPr>
    </a:lvl6pPr>
    <a:lvl7pPr marL="2905390" algn="l" defTabSz="968463" rtl="0" eaLnBrk="1" latinLnBrk="0" hangingPunct="1">
      <a:defRPr sz="1200" kern="1200">
        <a:solidFill>
          <a:schemeClr val="tx1"/>
        </a:solidFill>
        <a:latin typeface="+mn-lt"/>
        <a:ea typeface="+mn-ea"/>
        <a:cs typeface="+mn-cs"/>
      </a:defRPr>
    </a:lvl7pPr>
    <a:lvl8pPr marL="3389622" algn="l" defTabSz="968463" rtl="0" eaLnBrk="1" latinLnBrk="0" hangingPunct="1">
      <a:defRPr sz="1200" kern="1200">
        <a:solidFill>
          <a:schemeClr val="tx1"/>
        </a:solidFill>
        <a:latin typeface="+mn-lt"/>
        <a:ea typeface="+mn-ea"/>
        <a:cs typeface="+mn-cs"/>
      </a:defRPr>
    </a:lvl8pPr>
    <a:lvl9pPr marL="3873853" algn="l" defTabSz="9684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GB">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1</a:t>
            </a:fld>
            <a:endParaRPr lang="en-GB"/>
          </a:p>
        </p:txBody>
      </p:sp>
    </p:spTree>
    <p:extLst>
      <p:ext uri="{BB962C8B-B14F-4D97-AF65-F5344CB8AC3E}">
        <p14:creationId xmlns:p14="http://schemas.microsoft.com/office/powerpoint/2010/main" val="274648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674292" y="2700511"/>
            <a:ext cx="7560839" cy="3096344"/>
          </a:xfrm>
          <a:prstGeom prst="rect">
            <a:avLst/>
          </a:prstGeom>
        </p:spPr>
        <p:txBody>
          <a:bodyPr/>
          <a:lstStyle>
            <a:lvl1pPr algn="l">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55829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0196" y="375222"/>
            <a:ext cx="9348217" cy="813121"/>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Tree>
    <p:extLst>
      <p:ext uri="{BB962C8B-B14F-4D97-AF65-F5344CB8AC3E}">
        <p14:creationId xmlns:p14="http://schemas.microsoft.com/office/powerpoint/2010/main" val="2786461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Rectangle 31"/>
          <p:cNvSpPr/>
          <p:nvPr userDrawn="1"/>
        </p:nvSpPr>
        <p:spPr>
          <a:xfrm>
            <a:off x="0" y="0"/>
            <a:ext cx="10693400" cy="7561263"/>
          </a:xfrm>
          <a:prstGeom prst="rect">
            <a:avLst/>
          </a:prstGeom>
          <a:solidFill>
            <a:srgbClr val="00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934" y="684288"/>
            <a:ext cx="6915022" cy="1427996"/>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6041" y="3276575"/>
            <a:ext cx="4381407" cy="3979878"/>
          </a:xfrm>
          <a:prstGeom prst="rect">
            <a:avLst/>
          </a:prstGeom>
        </p:spPr>
      </p:pic>
      <p:grpSp>
        <p:nvGrpSpPr>
          <p:cNvPr id="34" name="Group 33"/>
          <p:cNvGrpSpPr/>
          <p:nvPr userDrawn="1"/>
        </p:nvGrpSpPr>
        <p:grpSpPr>
          <a:xfrm>
            <a:off x="735933" y="6777886"/>
            <a:ext cx="3272280" cy="387122"/>
            <a:chOff x="525463" y="6951663"/>
            <a:chExt cx="2844801" cy="336550"/>
          </a:xfrm>
        </p:grpSpPr>
        <p:sp>
          <p:nvSpPr>
            <p:cNvPr id="35" name="Freeform 5"/>
            <p:cNvSpPr>
              <a:spLocks/>
            </p:cNvSpPr>
            <p:nvPr userDrawn="1"/>
          </p:nvSpPr>
          <p:spPr bwMode="auto">
            <a:xfrm>
              <a:off x="617538" y="7005638"/>
              <a:ext cx="130175" cy="225425"/>
            </a:xfrm>
            <a:custGeom>
              <a:avLst/>
              <a:gdLst>
                <a:gd name="T0" fmla="*/ 0 w 82"/>
                <a:gd name="T1" fmla="*/ 65 h 142"/>
                <a:gd name="T2" fmla="*/ 32 w 82"/>
                <a:gd name="T3" fmla="*/ 71 h 142"/>
                <a:gd name="T4" fmla="*/ 5 w 82"/>
                <a:gd name="T5" fmla="*/ 130 h 142"/>
                <a:gd name="T6" fmla="*/ 30 w 82"/>
                <a:gd name="T7" fmla="*/ 142 h 142"/>
                <a:gd name="T8" fmla="*/ 56 w 82"/>
                <a:gd name="T9" fmla="*/ 80 h 142"/>
                <a:gd name="T10" fmla="*/ 82 w 82"/>
                <a:gd name="T11" fmla="*/ 101 h 142"/>
                <a:gd name="T12" fmla="*/ 76 w 82"/>
                <a:gd name="T13" fmla="*/ 0 h 142"/>
                <a:gd name="T14" fmla="*/ 0 w 82"/>
                <a:gd name="T15" fmla="*/ 65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42">
                  <a:moveTo>
                    <a:pt x="0" y="65"/>
                  </a:moveTo>
                  <a:lnTo>
                    <a:pt x="32" y="71"/>
                  </a:lnTo>
                  <a:lnTo>
                    <a:pt x="5" y="130"/>
                  </a:lnTo>
                  <a:lnTo>
                    <a:pt x="30" y="142"/>
                  </a:lnTo>
                  <a:lnTo>
                    <a:pt x="56" y="80"/>
                  </a:lnTo>
                  <a:lnTo>
                    <a:pt x="82" y="101"/>
                  </a:lnTo>
                  <a:lnTo>
                    <a:pt x="76" y="0"/>
                  </a:lnTo>
                  <a:lnTo>
                    <a:pt x="0"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6"/>
            <p:cNvSpPr>
              <a:spLocks noEditPoints="1"/>
            </p:cNvSpPr>
            <p:nvPr userDrawn="1"/>
          </p:nvSpPr>
          <p:spPr bwMode="auto">
            <a:xfrm>
              <a:off x="525463" y="6951663"/>
              <a:ext cx="328613" cy="336550"/>
            </a:xfrm>
            <a:custGeom>
              <a:avLst/>
              <a:gdLst>
                <a:gd name="T0" fmla="*/ 56 w 111"/>
                <a:gd name="T1" fmla="*/ 111 h 111"/>
                <a:gd name="T2" fmla="*/ 0 w 111"/>
                <a:gd name="T3" fmla="*/ 55 h 111"/>
                <a:gd name="T4" fmla="*/ 56 w 111"/>
                <a:gd name="T5" fmla="*/ 0 h 111"/>
                <a:gd name="T6" fmla="*/ 111 w 111"/>
                <a:gd name="T7" fmla="*/ 55 h 111"/>
                <a:gd name="T8" fmla="*/ 56 w 111"/>
                <a:gd name="T9" fmla="*/ 111 h 111"/>
                <a:gd name="T10" fmla="*/ 56 w 111"/>
                <a:gd name="T11" fmla="*/ 6 h 111"/>
                <a:gd name="T12" fmla="*/ 6 w 111"/>
                <a:gd name="T13" fmla="*/ 55 h 111"/>
                <a:gd name="T14" fmla="*/ 56 w 111"/>
                <a:gd name="T15" fmla="*/ 105 h 111"/>
                <a:gd name="T16" fmla="*/ 105 w 111"/>
                <a:gd name="T17" fmla="*/ 55 h 111"/>
                <a:gd name="T18" fmla="*/ 56 w 111"/>
                <a:gd name="T1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6"/>
                  </a:moveTo>
                  <a:cubicBezTo>
                    <a:pt x="28" y="6"/>
                    <a:pt x="6" y="28"/>
                    <a:pt x="6" y="55"/>
                  </a:cubicBezTo>
                  <a:cubicBezTo>
                    <a:pt x="6" y="83"/>
                    <a:pt x="28" y="105"/>
                    <a:pt x="56" y="105"/>
                  </a:cubicBezTo>
                  <a:cubicBezTo>
                    <a:pt x="83" y="105"/>
                    <a:pt x="105" y="83"/>
                    <a:pt x="105" y="55"/>
                  </a:cubicBezTo>
                  <a:cubicBezTo>
                    <a:pt x="105" y="28"/>
                    <a:pt x="83" y="6"/>
                    <a:pt x="5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7"/>
            <p:cNvSpPr>
              <a:spLocks/>
            </p:cNvSpPr>
            <p:nvPr userDrawn="1"/>
          </p:nvSpPr>
          <p:spPr bwMode="auto">
            <a:xfrm>
              <a:off x="973138"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userDrawn="1"/>
          </p:nvSpPr>
          <p:spPr bwMode="auto">
            <a:xfrm>
              <a:off x="11684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9"/>
            <p:cNvSpPr>
              <a:spLocks/>
            </p:cNvSpPr>
            <p:nvPr userDrawn="1"/>
          </p:nvSpPr>
          <p:spPr bwMode="auto">
            <a:xfrm>
              <a:off x="1363663"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Oval 10"/>
            <p:cNvSpPr>
              <a:spLocks noChangeArrowheads="1"/>
            </p:cNvSpPr>
            <p:nvPr userDrawn="1"/>
          </p:nvSpPr>
          <p:spPr bwMode="auto">
            <a:xfrm>
              <a:off x="1558926" y="7138988"/>
              <a:ext cx="42863"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11"/>
            <p:cNvSpPr>
              <a:spLocks/>
            </p:cNvSpPr>
            <p:nvPr userDrawn="1"/>
          </p:nvSpPr>
          <p:spPr bwMode="auto">
            <a:xfrm>
              <a:off x="1622426" y="7054851"/>
              <a:ext cx="103188" cy="133350"/>
            </a:xfrm>
            <a:custGeom>
              <a:avLst/>
              <a:gdLst>
                <a:gd name="T0" fmla="*/ 22 w 35"/>
                <a:gd name="T1" fmla="*/ 0 h 44"/>
                <a:gd name="T2" fmla="*/ 34 w 35"/>
                <a:gd name="T3" fmla="*/ 5 h 44"/>
                <a:gd name="T4" fmla="*/ 29 w 35"/>
                <a:gd name="T5" fmla="*/ 12 h 44"/>
                <a:gd name="T6" fmla="*/ 23 w 35"/>
                <a:gd name="T7" fmla="*/ 10 h 44"/>
                <a:gd name="T8" fmla="*/ 13 w 35"/>
                <a:gd name="T9" fmla="*/ 22 h 44"/>
                <a:gd name="T10" fmla="*/ 22 w 35"/>
                <a:gd name="T11" fmla="*/ 34 h 44"/>
                <a:gd name="T12" fmla="*/ 30 w 35"/>
                <a:gd name="T13" fmla="*/ 30 h 44"/>
                <a:gd name="T14" fmla="*/ 35 w 35"/>
                <a:gd name="T15" fmla="*/ 38 h 44"/>
                <a:gd name="T16" fmla="*/ 21 w 35"/>
                <a:gd name="T17" fmla="*/ 44 h 44"/>
                <a:gd name="T18" fmla="*/ 0 w 35"/>
                <a:gd name="T19" fmla="*/ 22 h 44"/>
                <a:gd name="T20" fmla="*/ 22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22" y="0"/>
                  </a:moveTo>
                  <a:cubicBezTo>
                    <a:pt x="27" y="0"/>
                    <a:pt x="31" y="2"/>
                    <a:pt x="34" y="5"/>
                  </a:cubicBezTo>
                  <a:cubicBezTo>
                    <a:pt x="29" y="12"/>
                    <a:pt x="29" y="12"/>
                    <a:pt x="29" y="12"/>
                  </a:cubicBezTo>
                  <a:cubicBezTo>
                    <a:pt x="26" y="11"/>
                    <a:pt x="25" y="10"/>
                    <a:pt x="23" y="10"/>
                  </a:cubicBezTo>
                  <a:cubicBezTo>
                    <a:pt x="17" y="10"/>
                    <a:pt x="13" y="14"/>
                    <a:pt x="13" y="22"/>
                  </a:cubicBezTo>
                  <a:cubicBezTo>
                    <a:pt x="13" y="29"/>
                    <a:pt x="17" y="34"/>
                    <a:pt x="22" y="34"/>
                  </a:cubicBezTo>
                  <a:cubicBezTo>
                    <a:pt x="25" y="34"/>
                    <a:pt x="28" y="32"/>
                    <a:pt x="30" y="30"/>
                  </a:cubicBezTo>
                  <a:cubicBezTo>
                    <a:pt x="35" y="38"/>
                    <a:pt x="35" y="38"/>
                    <a:pt x="35" y="38"/>
                  </a:cubicBezTo>
                  <a:cubicBezTo>
                    <a:pt x="31" y="42"/>
                    <a:pt x="25" y="44"/>
                    <a:pt x="21" y="44"/>
                  </a:cubicBezTo>
                  <a:cubicBezTo>
                    <a:pt x="9" y="44"/>
                    <a:pt x="0" y="36"/>
                    <a:pt x="0" y="22"/>
                  </a:cubicBezTo>
                  <a:cubicBezTo>
                    <a:pt x="0" y="8"/>
                    <a:pt x="10"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12"/>
            <p:cNvSpPr>
              <a:spLocks noEditPoints="1"/>
            </p:cNvSpPr>
            <p:nvPr userDrawn="1"/>
          </p:nvSpPr>
          <p:spPr bwMode="auto">
            <a:xfrm>
              <a:off x="1735138" y="7054851"/>
              <a:ext cx="120650" cy="133350"/>
            </a:xfrm>
            <a:custGeom>
              <a:avLst/>
              <a:gdLst>
                <a:gd name="T0" fmla="*/ 20 w 41"/>
                <a:gd name="T1" fmla="*/ 0 h 44"/>
                <a:gd name="T2" fmla="*/ 41 w 41"/>
                <a:gd name="T3" fmla="*/ 22 h 44"/>
                <a:gd name="T4" fmla="*/ 20 w 41"/>
                <a:gd name="T5" fmla="*/ 44 h 44"/>
                <a:gd name="T6" fmla="*/ 0 w 41"/>
                <a:gd name="T7" fmla="*/ 22 h 44"/>
                <a:gd name="T8" fmla="*/ 20 w 41"/>
                <a:gd name="T9" fmla="*/ 0 h 44"/>
                <a:gd name="T10" fmla="*/ 20 w 41"/>
                <a:gd name="T11" fmla="*/ 34 h 44"/>
                <a:gd name="T12" fmla="*/ 28 w 41"/>
                <a:gd name="T13" fmla="*/ 22 h 44"/>
                <a:gd name="T14" fmla="*/ 20 w 41"/>
                <a:gd name="T15" fmla="*/ 10 h 44"/>
                <a:gd name="T16" fmla="*/ 13 w 41"/>
                <a:gd name="T17" fmla="*/ 22 h 44"/>
                <a:gd name="T18" fmla="*/ 20 w 41"/>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0"/>
                  </a:moveTo>
                  <a:cubicBezTo>
                    <a:pt x="31" y="0"/>
                    <a:pt x="41" y="8"/>
                    <a:pt x="41" y="22"/>
                  </a:cubicBezTo>
                  <a:cubicBezTo>
                    <a:pt x="41" y="36"/>
                    <a:pt x="31" y="44"/>
                    <a:pt x="20" y="44"/>
                  </a:cubicBezTo>
                  <a:cubicBezTo>
                    <a:pt x="10" y="44"/>
                    <a:pt x="0" y="36"/>
                    <a:pt x="0" y="22"/>
                  </a:cubicBezTo>
                  <a:cubicBezTo>
                    <a:pt x="0" y="8"/>
                    <a:pt x="10" y="0"/>
                    <a:pt x="20" y="0"/>
                  </a:cubicBezTo>
                  <a:close/>
                  <a:moveTo>
                    <a:pt x="20" y="34"/>
                  </a:moveTo>
                  <a:cubicBezTo>
                    <a:pt x="25" y="34"/>
                    <a:pt x="28" y="29"/>
                    <a:pt x="28" y="22"/>
                  </a:cubicBezTo>
                  <a:cubicBezTo>
                    <a:pt x="28" y="14"/>
                    <a:pt x="25" y="10"/>
                    <a:pt x="20" y="10"/>
                  </a:cubicBezTo>
                  <a:cubicBezTo>
                    <a:pt x="15" y="10"/>
                    <a:pt x="13" y="14"/>
                    <a:pt x="13" y="22"/>
                  </a:cubicBezTo>
                  <a:cubicBezTo>
                    <a:pt x="13"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13"/>
            <p:cNvSpPr>
              <a:spLocks/>
            </p:cNvSpPr>
            <p:nvPr userDrawn="1"/>
          </p:nvSpPr>
          <p:spPr bwMode="auto">
            <a:xfrm>
              <a:off x="1879601" y="7054851"/>
              <a:ext cx="82550" cy="130175"/>
            </a:xfrm>
            <a:custGeom>
              <a:avLst/>
              <a:gdLst>
                <a:gd name="T0" fmla="*/ 0 w 28"/>
                <a:gd name="T1" fmla="*/ 1 h 43"/>
                <a:gd name="T2" fmla="*/ 10 w 28"/>
                <a:gd name="T3" fmla="*/ 1 h 43"/>
                <a:gd name="T4" fmla="*/ 11 w 28"/>
                <a:gd name="T5" fmla="*/ 8 h 43"/>
                <a:gd name="T6" fmla="*/ 11 w 28"/>
                <a:gd name="T7" fmla="*/ 8 h 43"/>
                <a:gd name="T8" fmla="*/ 23 w 28"/>
                <a:gd name="T9" fmla="*/ 0 h 43"/>
                <a:gd name="T10" fmla="*/ 28 w 28"/>
                <a:gd name="T11" fmla="*/ 1 h 43"/>
                <a:gd name="T12" fmla="*/ 26 w 28"/>
                <a:gd name="T13" fmla="*/ 11 h 43"/>
                <a:gd name="T14" fmla="*/ 21 w 28"/>
                <a:gd name="T15" fmla="*/ 11 h 43"/>
                <a:gd name="T16" fmla="*/ 12 w 28"/>
                <a:gd name="T17" fmla="*/ 18 h 43"/>
                <a:gd name="T18" fmla="*/ 12 w 28"/>
                <a:gd name="T19" fmla="*/ 43 h 43"/>
                <a:gd name="T20" fmla="*/ 0 w 28"/>
                <a:gd name="T21" fmla="*/ 43 h 43"/>
                <a:gd name="T22" fmla="*/ 0 w 28"/>
                <a:gd name="T2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3">
                  <a:moveTo>
                    <a:pt x="0" y="1"/>
                  </a:moveTo>
                  <a:cubicBezTo>
                    <a:pt x="10" y="1"/>
                    <a:pt x="10" y="1"/>
                    <a:pt x="10" y="1"/>
                  </a:cubicBezTo>
                  <a:cubicBezTo>
                    <a:pt x="11" y="8"/>
                    <a:pt x="11" y="8"/>
                    <a:pt x="11" y="8"/>
                  </a:cubicBezTo>
                  <a:cubicBezTo>
                    <a:pt x="11" y="8"/>
                    <a:pt x="11" y="8"/>
                    <a:pt x="11" y="8"/>
                  </a:cubicBezTo>
                  <a:cubicBezTo>
                    <a:pt x="14" y="3"/>
                    <a:pt x="19" y="0"/>
                    <a:pt x="23" y="0"/>
                  </a:cubicBezTo>
                  <a:cubicBezTo>
                    <a:pt x="25" y="0"/>
                    <a:pt x="27" y="0"/>
                    <a:pt x="28" y="1"/>
                  </a:cubicBezTo>
                  <a:cubicBezTo>
                    <a:pt x="26" y="11"/>
                    <a:pt x="26" y="11"/>
                    <a:pt x="26" y="11"/>
                  </a:cubicBezTo>
                  <a:cubicBezTo>
                    <a:pt x="24" y="11"/>
                    <a:pt x="23" y="11"/>
                    <a:pt x="21" y="11"/>
                  </a:cubicBezTo>
                  <a:cubicBezTo>
                    <a:pt x="18" y="11"/>
                    <a:pt x="14" y="13"/>
                    <a:pt x="12" y="18"/>
                  </a:cubicBezTo>
                  <a:cubicBezTo>
                    <a:pt x="12" y="43"/>
                    <a:pt x="12" y="43"/>
                    <a:pt x="12"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14"/>
            <p:cNvSpPr>
              <a:spLocks/>
            </p:cNvSpPr>
            <p:nvPr userDrawn="1"/>
          </p:nvSpPr>
          <p:spPr bwMode="auto">
            <a:xfrm>
              <a:off x="1978026" y="7054851"/>
              <a:ext cx="112713" cy="130175"/>
            </a:xfrm>
            <a:custGeom>
              <a:avLst/>
              <a:gdLst>
                <a:gd name="T0" fmla="*/ 0 w 38"/>
                <a:gd name="T1" fmla="*/ 1 h 43"/>
                <a:gd name="T2" fmla="*/ 10 w 38"/>
                <a:gd name="T3" fmla="*/ 1 h 43"/>
                <a:gd name="T4" fmla="*/ 11 w 38"/>
                <a:gd name="T5" fmla="*/ 6 h 43"/>
                <a:gd name="T6" fmla="*/ 12 w 38"/>
                <a:gd name="T7" fmla="*/ 6 h 43"/>
                <a:gd name="T8" fmla="*/ 25 w 38"/>
                <a:gd name="T9" fmla="*/ 0 h 43"/>
                <a:gd name="T10" fmla="*/ 38 w 38"/>
                <a:gd name="T11" fmla="*/ 17 h 43"/>
                <a:gd name="T12" fmla="*/ 38 w 38"/>
                <a:gd name="T13" fmla="*/ 43 h 43"/>
                <a:gd name="T14" fmla="*/ 26 w 38"/>
                <a:gd name="T15" fmla="*/ 43 h 43"/>
                <a:gd name="T16" fmla="*/ 26 w 38"/>
                <a:gd name="T17" fmla="*/ 18 h 43"/>
                <a:gd name="T18" fmla="*/ 20 w 38"/>
                <a:gd name="T19" fmla="*/ 10 h 43"/>
                <a:gd name="T20" fmla="*/ 13 w 38"/>
                <a:gd name="T21" fmla="*/ 14 h 43"/>
                <a:gd name="T22" fmla="*/ 13 w 38"/>
                <a:gd name="T23" fmla="*/ 43 h 43"/>
                <a:gd name="T24" fmla="*/ 0 w 38"/>
                <a:gd name="T25" fmla="*/ 43 h 43"/>
                <a:gd name="T26" fmla="*/ 0 w 38"/>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3">
                  <a:moveTo>
                    <a:pt x="0" y="1"/>
                  </a:moveTo>
                  <a:cubicBezTo>
                    <a:pt x="10" y="1"/>
                    <a:pt x="10" y="1"/>
                    <a:pt x="10" y="1"/>
                  </a:cubicBezTo>
                  <a:cubicBezTo>
                    <a:pt x="11" y="6"/>
                    <a:pt x="11" y="6"/>
                    <a:pt x="11" y="6"/>
                  </a:cubicBezTo>
                  <a:cubicBezTo>
                    <a:pt x="12" y="6"/>
                    <a:pt x="12" y="6"/>
                    <a:pt x="12" y="6"/>
                  </a:cubicBezTo>
                  <a:cubicBezTo>
                    <a:pt x="15" y="3"/>
                    <a:pt x="19" y="0"/>
                    <a:pt x="25" y="0"/>
                  </a:cubicBezTo>
                  <a:cubicBezTo>
                    <a:pt x="34" y="0"/>
                    <a:pt x="38" y="6"/>
                    <a:pt x="38" y="17"/>
                  </a:cubicBezTo>
                  <a:cubicBezTo>
                    <a:pt x="38" y="43"/>
                    <a:pt x="38" y="43"/>
                    <a:pt x="38" y="43"/>
                  </a:cubicBezTo>
                  <a:cubicBezTo>
                    <a:pt x="26" y="43"/>
                    <a:pt x="26" y="43"/>
                    <a:pt x="26" y="43"/>
                  </a:cubicBezTo>
                  <a:cubicBezTo>
                    <a:pt x="26" y="18"/>
                    <a:pt x="26" y="18"/>
                    <a:pt x="26" y="18"/>
                  </a:cubicBezTo>
                  <a:cubicBezTo>
                    <a:pt x="26" y="12"/>
                    <a:pt x="24" y="10"/>
                    <a:pt x="20" y="10"/>
                  </a:cubicBezTo>
                  <a:cubicBezTo>
                    <a:pt x="17" y="10"/>
                    <a:pt x="15" y="12"/>
                    <a:pt x="13" y="14"/>
                  </a:cubicBezTo>
                  <a:cubicBezTo>
                    <a:pt x="13" y="43"/>
                    <a:pt x="13" y="43"/>
                    <a:pt x="13"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15"/>
            <p:cNvSpPr>
              <a:spLocks/>
            </p:cNvSpPr>
            <p:nvPr userDrawn="1"/>
          </p:nvSpPr>
          <p:spPr bwMode="auto">
            <a:xfrm>
              <a:off x="21082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16"/>
            <p:cNvSpPr>
              <a:spLocks noEditPoints="1"/>
            </p:cNvSpPr>
            <p:nvPr userDrawn="1"/>
          </p:nvSpPr>
          <p:spPr bwMode="auto">
            <a:xfrm>
              <a:off x="2303463" y="7054851"/>
              <a:ext cx="106363" cy="133350"/>
            </a:xfrm>
            <a:custGeom>
              <a:avLst/>
              <a:gdLst>
                <a:gd name="T0" fmla="*/ 23 w 36"/>
                <a:gd name="T1" fmla="*/ 16 h 44"/>
                <a:gd name="T2" fmla="*/ 17 w 36"/>
                <a:gd name="T3" fmla="*/ 10 h 44"/>
                <a:gd name="T4" fmla="*/ 6 w 36"/>
                <a:gd name="T5" fmla="*/ 13 h 44"/>
                <a:gd name="T6" fmla="*/ 1 w 36"/>
                <a:gd name="T7" fmla="*/ 5 h 44"/>
                <a:gd name="T8" fmla="*/ 19 w 36"/>
                <a:gd name="T9" fmla="*/ 0 h 44"/>
                <a:gd name="T10" fmla="*/ 36 w 36"/>
                <a:gd name="T11" fmla="*/ 19 h 44"/>
                <a:gd name="T12" fmla="*/ 36 w 36"/>
                <a:gd name="T13" fmla="*/ 43 h 44"/>
                <a:gd name="T14" fmla="*/ 26 w 36"/>
                <a:gd name="T15" fmla="*/ 43 h 44"/>
                <a:gd name="T16" fmla="*/ 25 w 36"/>
                <a:gd name="T17" fmla="*/ 38 h 44"/>
                <a:gd name="T18" fmla="*/ 24 w 36"/>
                <a:gd name="T19" fmla="*/ 38 h 44"/>
                <a:gd name="T20" fmla="*/ 12 w 36"/>
                <a:gd name="T21" fmla="*/ 44 h 44"/>
                <a:gd name="T22" fmla="*/ 0 w 36"/>
                <a:gd name="T23" fmla="*/ 31 h 44"/>
                <a:gd name="T24" fmla="*/ 23 w 36"/>
                <a:gd name="T25" fmla="*/ 16 h 44"/>
                <a:gd name="T26" fmla="*/ 16 w 36"/>
                <a:gd name="T27" fmla="*/ 34 h 44"/>
                <a:gd name="T28" fmla="*/ 23 w 36"/>
                <a:gd name="T29" fmla="*/ 30 h 44"/>
                <a:gd name="T30" fmla="*/ 23 w 36"/>
                <a:gd name="T31" fmla="*/ 23 h 44"/>
                <a:gd name="T32" fmla="*/ 12 w 36"/>
                <a:gd name="T33" fmla="*/ 30 h 44"/>
                <a:gd name="T34" fmla="*/ 16 w 36"/>
                <a:gd name="T35"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23" y="16"/>
                  </a:moveTo>
                  <a:cubicBezTo>
                    <a:pt x="23" y="12"/>
                    <a:pt x="21" y="10"/>
                    <a:pt x="17" y="10"/>
                  </a:cubicBezTo>
                  <a:cubicBezTo>
                    <a:pt x="13" y="10"/>
                    <a:pt x="10" y="11"/>
                    <a:pt x="6" y="13"/>
                  </a:cubicBezTo>
                  <a:cubicBezTo>
                    <a:pt x="1" y="5"/>
                    <a:pt x="1" y="5"/>
                    <a:pt x="1" y="5"/>
                  </a:cubicBezTo>
                  <a:cubicBezTo>
                    <a:pt x="7" y="2"/>
                    <a:pt x="13" y="0"/>
                    <a:pt x="19" y="0"/>
                  </a:cubicBezTo>
                  <a:cubicBezTo>
                    <a:pt x="30" y="0"/>
                    <a:pt x="36" y="6"/>
                    <a:pt x="36" y="19"/>
                  </a:cubicBezTo>
                  <a:cubicBezTo>
                    <a:pt x="36" y="43"/>
                    <a:pt x="36" y="43"/>
                    <a:pt x="36" y="43"/>
                  </a:cubicBezTo>
                  <a:cubicBezTo>
                    <a:pt x="26" y="43"/>
                    <a:pt x="26" y="43"/>
                    <a:pt x="26" y="43"/>
                  </a:cubicBezTo>
                  <a:cubicBezTo>
                    <a:pt x="25" y="38"/>
                    <a:pt x="25" y="38"/>
                    <a:pt x="25" y="38"/>
                  </a:cubicBezTo>
                  <a:cubicBezTo>
                    <a:pt x="24" y="38"/>
                    <a:pt x="24" y="38"/>
                    <a:pt x="24" y="38"/>
                  </a:cubicBezTo>
                  <a:cubicBezTo>
                    <a:pt x="21" y="41"/>
                    <a:pt x="17" y="44"/>
                    <a:pt x="12" y="44"/>
                  </a:cubicBezTo>
                  <a:cubicBezTo>
                    <a:pt x="5" y="44"/>
                    <a:pt x="0" y="38"/>
                    <a:pt x="0" y="31"/>
                  </a:cubicBezTo>
                  <a:cubicBezTo>
                    <a:pt x="0" y="22"/>
                    <a:pt x="7" y="17"/>
                    <a:pt x="23" y="16"/>
                  </a:cubicBezTo>
                  <a:close/>
                  <a:moveTo>
                    <a:pt x="16" y="34"/>
                  </a:moveTo>
                  <a:cubicBezTo>
                    <a:pt x="19" y="34"/>
                    <a:pt x="21" y="33"/>
                    <a:pt x="23" y="30"/>
                  </a:cubicBezTo>
                  <a:cubicBezTo>
                    <a:pt x="23" y="23"/>
                    <a:pt x="23" y="23"/>
                    <a:pt x="23" y="23"/>
                  </a:cubicBezTo>
                  <a:cubicBezTo>
                    <a:pt x="14" y="24"/>
                    <a:pt x="12" y="27"/>
                    <a:pt x="12" y="30"/>
                  </a:cubicBezTo>
                  <a:cubicBezTo>
                    <a:pt x="12" y="33"/>
                    <a:pt x="13" y="34"/>
                    <a:pt x="16"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17"/>
            <p:cNvSpPr>
              <a:spLocks/>
            </p:cNvSpPr>
            <p:nvPr userDrawn="1"/>
          </p:nvSpPr>
          <p:spPr bwMode="auto">
            <a:xfrm>
              <a:off x="2439988" y="7005638"/>
              <a:ext cx="50800" cy="182563"/>
            </a:xfrm>
            <a:custGeom>
              <a:avLst/>
              <a:gdLst>
                <a:gd name="T0" fmla="*/ 0 w 17"/>
                <a:gd name="T1" fmla="*/ 0 h 60"/>
                <a:gd name="T2" fmla="*/ 12 w 17"/>
                <a:gd name="T3" fmla="*/ 0 h 60"/>
                <a:gd name="T4" fmla="*/ 12 w 17"/>
                <a:gd name="T5" fmla="*/ 46 h 60"/>
                <a:gd name="T6" fmla="*/ 14 w 17"/>
                <a:gd name="T7" fmla="*/ 50 h 60"/>
                <a:gd name="T8" fmla="*/ 16 w 17"/>
                <a:gd name="T9" fmla="*/ 49 h 60"/>
                <a:gd name="T10" fmla="*/ 17 w 17"/>
                <a:gd name="T11" fmla="*/ 59 h 60"/>
                <a:gd name="T12" fmla="*/ 11 w 17"/>
                <a:gd name="T13" fmla="*/ 60 h 60"/>
                <a:gd name="T14" fmla="*/ 0 w 17"/>
                <a:gd name="T15" fmla="*/ 46 h 60"/>
                <a:gd name="T16" fmla="*/ 0 w 17"/>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0">
                  <a:moveTo>
                    <a:pt x="0" y="0"/>
                  </a:moveTo>
                  <a:cubicBezTo>
                    <a:pt x="12" y="0"/>
                    <a:pt x="12" y="0"/>
                    <a:pt x="12" y="0"/>
                  </a:cubicBezTo>
                  <a:cubicBezTo>
                    <a:pt x="12" y="46"/>
                    <a:pt x="12" y="46"/>
                    <a:pt x="12" y="46"/>
                  </a:cubicBezTo>
                  <a:cubicBezTo>
                    <a:pt x="12" y="49"/>
                    <a:pt x="13" y="50"/>
                    <a:pt x="14" y="50"/>
                  </a:cubicBezTo>
                  <a:cubicBezTo>
                    <a:pt x="15" y="50"/>
                    <a:pt x="15" y="50"/>
                    <a:pt x="16" y="49"/>
                  </a:cubicBezTo>
                  <a:cubicBezTo>
                    <a:pt x="17" y="59"/>
                    <a:pt x="17" y="59"/>
                    <a:pt x="17" y="59"/>
                  </a:cubicBezTo>
                  <a:cubicBezTo>
                    <a:pt x="16" y="59"/>
                    <a:pt x="14" y="60"/>
                    <a:pt x="11"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18"/>
            <p:cNvSpPr>
              <a:spLocks/>
            </p:cNvSpPr>
            <p:nvPr userDrawn="1"/>
          </p:nvSpPr>
          <p:spPr bwMode="auto">
            <a:xfrm>
              <a:off x="2508251" y="7005638"/>
              <a:ext cx="52388" cy="182563"/>
            </a:xfrm>
            <a:custGeom>
              <a:avLst/>
              <a:gdLst>
                <a:gd name="T0" fmla="*/ 0 w 18"/>
                <a:gd name="T1" fmla="*/ 0 h 60"/>
                <a:gd name="T2" fmla="*/ 13 w 18"/>
                <a:gd name="T3" fmla="*/ 0 h 60"/>
                <a:gd name="T4" fmla="*/ 13 w 18"/>
                <a:gd name="T5" fmla="*/ 46 h 60"/>
                <a:gd name="T6" fmla="*/ 15 w 18"/>
                <a:gd name="T7" fmla="*/ 50 h 60"/>
                <a:gd name="T8" fmla="*/ 17 w 18"/>
                <a:gd name="T9" fmla="*/ 49 h 60"/>
                <a:gd name="T10" fmla="*/ 18 w 18"/>
                <a:gd name="T11" fmla="*/ 59 h 60"/>
                <a:gd name="T12" fmla="*/ 12 w 18"/>
                <a:gd name="T13" fmla="*/ 60 h 60"/>
                <a:gd name="T14" fmla="*/ 0 w 18"/>
                <a:gd name="T15" fmla="*/ 46 h 60"/>
                <a:gd name="T16" fmla="*/ 0 w 18"/>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0"/>
                  </a:moveTo>
                  <a:cubicBezTo>
                    <a:pt x="13" y="0"/>
                    <a:pt x="13" y="0"/>
                    <a:pt x="13" y="0"/>
                  </a:cubicBezTo>
                  <a:cubicBezTo>
                    <a:pt x="13" y="46"/>
                    <a:pt x="13" y="46"/>
                    <a:pt x="13" y="46"/>
                  </a:cubicBezTo>
                  <a:cubicBezTo>
                    <a:pt x="13" y="49"/>
                    <a:pt x="14" y="50"/>
                    <a:pt x="15" y="50"/>
                  </a:cubicBezTo>
                  <a:cubicBezTo>
                    <a:pt x="16" y="50"/>
                    <a:pt x="16" y="50"/>
                    <a:pt x="17" y="49"/>
                  </a:cubicBezTo>
                  <a:cubicBezTo>
                    <a:pt x="18" y="59"/>
                    <a:pt x="18" y="59"/>
                    <a:pt x="18" y="59"/>
                  </a:cubicBezTo>
                  <a:cubicBezTo>
                    <a:pt x="17" y="59"/>
                    <a:pt x="15" y="60"/>
                    <a:pt x="12"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Oval 19"/>
            <p:cNvSpPr>
              <a:spLocks noChangeArrowheads="1"/>
            </p:cNvSpPr>
            <p:nvPr userDrawn="1"/>
          </p:nvSpPr>
          <p:spPr bwMode="auto">
            <a:xfrm>
              <a:off x="25812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0"/>
            <p:cNvSpPr>
              <a:spLocks noEditPoints="1"/>
            </p:cNvSpPr>
            <p:nvPr userDrawn="1"/>
          </p:nvSpPr>
          <p:spPr bwMode="auto">
            <a:xfrm>
              <a:off x="2646363" y="7054851"/>
              <a:ext cx="122238" cy="180975"/>
            </a:xfrm>
            <a:custGeom>
              <a:avLst/>
              <a:gdLst>
                <a:gd name="T0" fmla="*/ 6 w 41"/>
                <a:gd name="T1" fmla="*/ 41 h 60"/>
                <a:gd name="T2" fmla="*/ 6 w 41"/>
                <a:gd name="T3" fmla="*/ 41 h 60"/>
                <a:gd name="T4" fmla="*/ 3 w 41"/>
                <a:gd name="T5" fmla="*/ 34 h 60"/>
                <a:gd name="T6" fmla="*/ 7 w 41"/>
                <a:gd name="T7" fmla="*/ 26 h 60"/>
                <a:gd name="T8" fmla="*/ 7 w 41"/>
                <a:gd name="T9" fmla="*/ 26 h 60"/>
                <a:gd name="T10" fmla="*/ 2 w 41"/>
                <a:gd name="T11" fmla="*/ 15 h 60"/>
                <a:gd name="T12" fmla="*/ 19 w 41"/>
                <a:gd name="T13" fmla="*/ 0 h 60"/>
                <a:gd name="T14" fmla="*/ 25 w 41"/>
                <a:gd name="T15" fmla="*/ 1 h 60"/>
                <a:gd name="T16" fmla="*/ 41 w 41"/>
                <a:gd name="T17" fmla="*/ 1 h 60"/>
                <a:gd name="T18" fmla="*/ 41 w 41"/>
                <a:gd name="T19" fmla="*/ 10 h 60"/>
                <a:gd name="T20" fmla="*/ 34 w 41"/>
                <a:gd name="T21" fmla="*/ 10 h 60"/>
                <a:gd name="T22" fmla="*/ 35 w 41"/>
                <a:gd name="T23" fmla="*/ 15 h 60"/>
                <a:gd name="T24" fmla="*/ 19 w 41"/>
                <a:gd name="T25" fmla="*/ 29 h 60"/>
                <a:gd name="T26" fmla="*/ 14 w 41"/>
                <a:gd name="T27" fmla="*/ 28 h 60"/>
                <a:gd name="T28" fmla="*/ 12 w 41"/>
                <a:gd name="T29" fmla="*/ 32 h 60"/>
                <a:gd name="T30" fmla="*/ 19 w 41"/>
                <a:gd name="T31" fmla="*/ 35 h 60"/>
                <a:gd name="T32" fmla="*/ 25 w 41"/>
                <a:gd name="T33" fmla="*/ 35 h 60"/>
                <a:gd name="T34" fmla="*/ 41 w 41"/>
                <a:gd name="T35" fmla="*/ 45 h 60"/>
                <a:gd name="T36" fmla="*/ 18 w 41"/>
                <a:gd name="T37" fmla="*/ 60 h 60"/>
                <a:gd name="T38" fmla="*/ 0 w 41"/>
                <a:gd name="T39" fmla="*/ 50 h 60"/>
                <a:gd name="T40" fmla="*/ 6 w 41"/>
                <a:gd name="T41" fmla="*/ 41 h 60"/>
                <a:gd name="T42" fmla="*/ 20 w 41"/>
                <a:gd name="T43" fmla="*/ 52 h 60"/>
                <a:gd name="T44" fmla="*/ 29 w 41"/>
                <a:gd name="T45" fmla="*/ 47 h 60"/>
                <a:gd name="T46" fmla="*/ 23 w 41"/>
                <a:gd name="T47" fmla="*/ 44 h 60"/>
                <a:gd name="T48" fmla="*/ 19 w 41"/>
                <a:gd name="T49" fmla="*/ 44 h 60"/>
                <a:gd name="T50" fmla="*/ 13 w 41"/>
                <a:gd name="T51" fmla="*/ 44 h 60"/>
                <a:gd name="T52" fmla="*/ 11 w 41"/>
                <a:gd name="T53" fmla="*/ 48 h 60"/>
                <a:gd name="T54" fmla="*/ 20 w 41"/>
                <a:gd name="T55" fmla="*/ 52 h 60"/>
                <a:gd name="T56" fmla="*/ 25 w 41"/>
                <a:gd name="T57" fmla="*/ 15 h 60"/>
                <a:gd name="T58" fmla="*/ 19 w 41"/>
                <a:gd name="T59" fmla="*/ 8 h 60"/>
                <a:gd name="T60" fmla="*/ 13 w 41"/>
                <a:gd name="T61" fmla="*/ 15 h 60"/>
                <a:gd name="T62" fmla="*/ 19 w 41"/>
                <a:gd name="T63" fmla="*/ 22 h 60"/>
                <a:gd name="T64" fmla="*/ 25 w 41"/>
                <a:gd name="T65"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60">
                  <a:moveTo>
                    <a:pt x="6" y="41"/>
                  </a:moveTo>
                  <a:cubicBezTo>
                    <a:pt x="6" y="41"/>
                    <a:pt x="6" y="41"/>
                    <a:pt x="6" y="41"/>
                  </a:cubicBezTo>
                  <a:cubicBezTo>
                    <a:pt x="4" y="39"/>
                    <a:pt x="3" y="37"/>
                    <a:pt x="3" y="34"/>
                  </a:cubicBezTo>
                  <a:cubicBezTo>
                    <a:pt x="3" y="31"/>
                    <a:pt x="5" y="28"/>
                    <a:pt x="7" y="26"/>
                  </a:cubicBezTo>
                  <a:cubicBezTo>
                    <a:pt x="7" y="26"/>
                    <a:pt x="7" y="26"/>
                    <a:pt x="7" y="26"/>
                  </a:cubicBezTo>
                  <a:cubicBezTo>
                    <a:pt x="4" y="24"/>
                    <a:pt x="2" y="20"/>
                    <a:pt x="2" y="15"/>
                  </a:cubicBezTo>
                  <a:cubicBezTo>
                    <a:pt x="2" y="5"/>
                    <a:pt x="10" y="0"/>
                    <a:pt x="19" y="0"/>
                  </a:cubicBezTo>
                  <a:cubicBezTo>
                    <a:pt x="21" y="0"/>
                    <a:pt x="23" y="0"/>
                    <a:pt x="25" y="1"/>
                  </a:cubicBezTo>
                  <a:cubicBezTo>
                    <a:pt x="41" y="1"/>
                    <a:pt x="41" y="1"/>
                    <a:pt x="41" y="1"/>
                  </a:cubicBezTo>
                  <a:cubicBezTo>
                    <a:pt x="41" y="10"/>
                    <a:pt x="41" y="10"/>
                    <a:pt x="41" y="10"/>
                  </a:cubicBezTo>
                  <a:cubicBezTo>
                    <a:pt x="34" y="10"/>
                    <a:pt x="34" y="10"/>
                    <a:pt x="34" y="10"/>
                  </a:cubicBezTo>
                  <a:cubicBezTo>
                    <a:pt x="35" y="11"/>
                    <a:pt x="35" y="13"/>
                    <a:pt x="35" y="15"/>
                  </a:cubicBezTo>
                  <a:cubicBezTo>
                    <a:pt x="35" y="25"/>
                    <a:pt x="28" y="29"/>
                    <a:pt x="19" y="29"/>
                  </a:cubicBezTo>
                  <a:cubicBezTo>
                    <a:pt x="17" y="29"/>
                    <a:pt x="16" y="29"/>
                    <a:pt x="14" y="28"/>
                  </a:cubicBezTo>
                  <a:cubicBezTo>
                    <a:pt x="13" y="29"/>
                    <a:pt x="12" y="30"/>
                    <a:pt x="12" y="32"/>
                  </a:cubicBezTo>
                  <a:cubicBezTo>
                    <a:pt x="12" y="34"/>
                    <a:pt x="14" y="35"/>
                    <a:pt x="19" y="35"/>
                  </a:cubicBezTo>
                  <a:cubicBezTo>
                    <a:pt x="25" y="35"/>
                    <a:pt x="25" y="35"/>
                    <a:pt x="25" y="35"/>
                  </a:cubicBezTo>
                  <a:cubicBezTo>
                    <a:pt x="36" y="35"/>
                    <a:pt x="41" y="38"/>
                    <a:pt x="41" y="45"/>
                  </a:cubicBezTo>
                  <a:cubicBezTo>
                    <a:pt x="41" y="54"/>
                    <a:pt x="32" y="60"/>
                    <a:pt x="18" y="60"/>
                  </a:cubicBezTo>
                  <a:cubicBezTo>
                    <a:pt x="8" y="60"/>
                    <a:pt x="0" y="57"/>
                    <a:pt x="0" y="50"/>
                  </a:cubicBezTo>
                  <a:cubicBezTo>
                    <a:pt x="0" y="46"/>
                    <a:pt x="3" y="43"/>
                    <a:pt x="6" y="41"/>
                  </a:cubicBezTo>
                  <a:close/>
                  <a:moveTo>
                    <a:pt x="20" y="52"/>
                  </a:moveTo>
                  <a:cubicBezTo>
                    <a:pt x="25" y="52"/>
                    <a:pt x="29" y="50"/>
                    <a:pt x="29" y="47"/>
                  </a:cubicBezTo>
                  <a:cubicBezTo>
                    <a:pt x="29" y="45"/>
                    <a:pt x="27" y="44"/>
                    <a:pt x="23" y="44"/>
                  </a:cubicBezTo>
                  <a:cubicBezTo>
                    <a:pt x="19" y="44"/>
                    <a:pt x="19" y="44"/>
                    <a:pt x="19" y="44"/>
                  </a:cubicBezTo>
                  <a:cubicBezTo>
                    <a:pt x="16" y="44"/>
                    <a:pt x="14" y="44"/>
                    <a:pt x="13" y="44"/>
                  </a:cubicBezTo>
                  <a:cubicBezTo>
                    <a:pt x="11" y="45"/>
                    <a:pt x="11" y="46"/>
                    <a:pt x="11" y="48"/>
                  </a:cubicBezTo>
                  <a:cubicBezTo>
                    <a:pt x="11" y="51"/>
                    <a:pt x="14" y="52"/>
                    <a:pt x="20" y="52"/>
                  </a:cubicBezTo>
                  <a:close/>
                  <a:moveTo>
                    <a:pt x="25" y="15"/>
                  </a:moveTo>
                  <a:cubicBezTo>
                    <a:pt x="25" y="11"/>
                    <a:pt x="22" y="8"/>
                    <a:pt x="19" y="8"/>
                  </a:cubicBezTo>
                  <a:cubicBezTo>
                    <a:pt x="16" y="8"/>
                    <a:pt x="13" y="10"/>
                    <a:pt x="13" y="15"/>
                  </a:cubicBezTo>
                  <a:cubicBezTo>
                    <a:pt x="13" y="19"/>
                    <a:pt x="16" y="22"/>
                    <a:pt x="19" y="22"/>
                  </a:cubicBezTo>
                  <a:cubicBezTo>
                    <a:pt x="22" y="22"/>
                    <a:pt x="25" y="19"/>
                    <a:pt x="2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1"/>
            <p:cNvSpPr>
              <a:spLocks noEditPoints="1"/>
            </p:cNvSpPr>
            <p:nvPr userDrawn="1"/>
          </p:nvSpPr>
          <p:spPr bwMode="auto">
            <a:xfrm>
              <a:off x="2779713" y="7054851"/>
              <a:ext cx="119063" cy="133350"/>
            </a:xfrm>
            <a:custGeom>
              <a:avLst/>
              <a:gdLst>
                <a:gd name="T0" fmla="*/ 20 w 40"/>
                <a:gd name="T1" fmla="*/ 0 h 44"/>
                <a:gd name="T2" fmla="*/ 40 w 40"/>
                <a:gd name="T3" fmla="*/ 22 h 44"/>
                <a:gd name="T4" fmla="*/ 20 w 40"/>
                <a:gd name="T5" fmla="*/ 44 h 44"/>
                <a:gd name="T6" fmla="*/ 0 w 40"/>
                <a:gd name="T7" fmla="*/ 22 h 44"/>
                <a:gd name="T8" fmla="*/ 20 w 40"/>
                <a:gd name="T9" fmla="*/ 0 h 44"/>
                <a:gd name="T10" fmla="*/ 20 w 40"/>
                <a:gd name="T11" fmla="*/ 34 h 44"/>
                <a:gd name="T12" fmla="*/ 28 w 40"/>
                <a:gd name="T13" fmla="*/ 22 h 44"/>
                <a:gd name="T14" fmla="*/ 20 w 40"/>
                <a:gd name="T15" fmla="*/ 10 h 44"/>
                <a:gd name="T16" fmla="*/ 12 w 40"/>
                <a:gd name="T17" fmla="*/ 22 h 44"/>
                <a:gd name="T18" fmla="*/ 20 w 40"/>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0"/>
                  </a:moveTo>
                  <a:cubicBezTo>
                    <a:pt x="30" y="0"/>
                    <a:pt x="40" y="8"/>
                    <a:pt x="40" y="22"/>
                  </a:cubicBezTo>
                  <a:cubicBezTo>
                    <a:pt x="40" y="36"/>
                    <a:pt x="30" y="44"/>
                    <a:pt x="20" y="44"/>
                  </a:cubicBezTo>
                  <a:cubicBezTo>
                    <a:pt x="9" y="44"/>
                    <a:pt x="0" y="36"/>
                    <a:pt x="0" y="22"/>
                  </a:cubicBezTo>
                  <a:cubicBezTo>
                    <a:pt x="0" y="8"/>
                    <a:pt x="9" y="0"/>
                    <a:pt x="20" y="0"/>
                  </a:cubicBezTo>
                  <a:close/>
                  <a:moveTo>
                    <a:pt x="20" y="34"/>
                  </a:moveTo>
                  <a:cubicBezTo>
                    <a:pt x="25" y="34"/>
                    <a:pt x="28" y="29"/>
                    <a:pt x="28" y="22"/>
                  </a:cubicBezTo>
                  <a:cubicBezTo>
                    <a:pt x="28" y="14"/>
                    <a:pt x="25" y="10"/>
                    <a:pt x="20" y="10"/>
                  </a:cubicBezTo>
                  <a:cubicBezTo>
                    <a:pt x="15" y="10"/>
                    <a:pt x="12" y="14"/>
                    <a:pt x="12" y="22"/>
                  </a:cubicBezTo>
                  <a:cubicBezTo>
                    <a:pt x="12"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2"/>
            <p:cNvSpPr>
              <a:spLocks/>
            </p:cNvSpPr>
            <p:nvPr userDrawn="1"/>
          </p:nvSpPr>
          <p:spPr bwMode="auto">
            <a:xfrm>
              <a:off x="2908301" y="7058026"/>
              <a:ext cx="123825" cy="127000"/>
            </a:xfrm>
            <a:custGeom>
              <a:avLst/>
              <a:gdLst>
                <a:gd name="T0" fmla="*/ 0 w 42"/>
                <a:gd name="T1" fmla="*/ 0 h 42"/>
                <a:gd name="T2" fmla="*/ 12 w 42"/>
                <a:gd name="T3" fmla="*/ 0 h 42"/>
                <a:gd name="T4" fmla="*/ 17 w 42"/>
                <a:gd name="T5" fmla="*/ 20 h 42"/>
                <a:gd name="T6" fmla="*/ 21 w 42"/>
                <a:gd name="T7" fmla="*/ 32 h 42"/>
                <a:gd name="T8" fmla="*/ 21 w 42"/>
                <a:gd name="T9" fmla="*/ 32 h 42"/>
                <a:gd name="T10" fmla="*/ 24 w 42"/>
                <a:gd name="T11" fmla="*/ 20 h 42"/>
                <a:gd name="T12" fmla="*/ 30 w 42"/>
                <a:gd name="T13" fmla="*/ 0 h 42"/>
                <a:gd name="T14" fmla="*/ 42 w 42"/>
                <a:gd name="T15" fmla="*/ 0 h 42"/>
                <a:gd name="T16" fmla="*/ 28 w 42"/>
                <a:gd name="T17" fmla="*/ 42 h 42"/>
                <a:gd name="T18" fmla="*/ 14 w 42"/>
                <a:gd name="T19" fmla="*/ 42 h 42"/>
                <a:gd name="T20" fmla="*/ 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0"/>
                  </a:moveTo>
                  <a:cubicBezTo>
                    <a:pt x="12" y="0"/>
                    <a:pt x="12" y="0"/>
                    <a:pt x="12" y="0"/>
                  </a:cubicBezTo>
                  <a:cubicBezTo>
                    <a:pt x="17" y="20"/>
                    <a:pt x="17" y="20"/>
                    <a:pt x="17" y="20"/>
                  </a:cubicBezTo>
                  <a:cubicBezTo>
                    <a:pt x="19" y="24"/>
                    <a:pt x="20" y="28"/>
                    <a:pt x="21" y="32"/>
                  </a:cubicBezTo>
                  <a:cubicBezTo>
                    <a:pt x="21" y="32"/>
                    <a:pt x="21" y="32"/>
                    <a:pt x="21" y="32"/>
                  </a:cubicBezTo>
                  <a:cubicBezTo>
                    <a:pt x="22" y="28"/>
                    <a:pt x="23" y="24"/>
                    <a:pt x="24" y="20"/>
                  </a:cubicBezTo>
                  <a:cubicBezTo>
                    <a:pt x="30" y="0"/>
                    <a:pt x="30" y="0"/>
                    <a:pt x="30" y="0"/>
                  </a:cubicBezTo>
                  <a:cubicBezTo>
                    <a:pt x="42" y="0"/>
                    <a:pt x="42" y="0"/>
                    <a:pt x="42" y="0"/>
                  </a:cubicBezTo>
                  <a:cubicBezTo>
                    <a:pt x="28" y="42"/>
                    <a:pt x="28" y="42"/>
                    <a:pt x="28" y="42"/>
                  </a:cubicBezTo>
                  <a:cubicBezTo>
                    <a:pt x="14" y="42"/>
                    <a:pt x="14" y="42"/>
                    <a:pt x="14"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Oval 23"/>
            <p:cNvSpPr>
              <a:spLocks noChangeArrowheads="1"/>
            </p:cNvSpPr>
            <p:nvPr userDrawn="1"/>
          </p:nvSpPr>
          <p:spPr bwMode="auto">
            <a:xfrm>
              <a:off x="30384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4"/>
            <p:cNvSpPr>
              <a:spLocks/>
            </p:cNvSpPr>
            <p:nvPr userDrawn="1"/>
          </p:nvSpPr>
          <p:spPr bwMode="auto">
            <a:xfrm>
              <a:off x="3109913" y="7058026"/>
              <a:ext cx="109538" cy="130175"/>
            </a:xfrm>
            <a:custGeom>
              <a:avLst/>
              <a:gdLst>
                <a:gd name="T0" fmla="*/ 0 w 37"/>
                <a:gd name="T1" fmla="*/ 0 h 43"/>
                <a:gd name="T2" fmla="*/ 12 w 37"/>
                <a:gd name="T3" fmla="*/ 0 h 43"/>
                <a:gd name="T4" fmla="*/ 12 w 37"/>
                <a:gd name="T5" fmla="*/ 24 h 43"/>
                <a:gd name="T6" fmla="*/ 17 w 37"/>
                <a:gd name="T7" fmla="*/ 32 h 43"/>
                <a:gd name="T8" fmla="*/ 25 w 37"/>
                <a:gd name="T9" fmla="*/ 27 h 43"/>
                <a:gd name="T10" fmla="*/ 25 w 37"/>
                <a:gd name="T11" fmla="*/ 0 h 43"/>
                <a:gd name="T12" fmla="*/ 37 w 37"/>
                <a:gd name="T13" fmla="*/ 0 h 43"/>
                <a:gd name="T14" fmla="*/ 37 w 37"/>
                <a:gd name="T15" fmla="*/ 42 h 43"/>
                <a:gd name="T16" fmla="*/ 27 w 37"/>
                <a:gd name="T17" fmla="*/ 42 h 43"/>
                <a:gd name="T18" fmla="*/ 26 w 37"/>
                <a:gd name="T19" fmla="*/ 36 h 43"/>
                <a:gd name="T20" fmla="*/ 26 w 37"/>
                <a:gd name="T21" fmla="*/ 36 h 43"/>
                <a:gd name="T22" fmla="*/ 13 w 37"/>
                <a:gd name="T23" fmla="*/ 43 h 43"/>
                <a:gd name="T24" fmla="*/ 0 w 37"/>
                <a:gd name="T25" fmla="*/ 26 h 43"/>
                <a:gd name="T26" fmla="*/ 0 w 37"/>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0"/>
                  </a:moveTo>
                  <a:cubicBezTo>
                    <a:pt x="12" y="0"/>
                    <a:pt x="12" y="0"/>
                    <a:pt x="12" y="0"/>
                  </a:cubicBezTo>
                  <a:cubicBezTo>
                    <a:pt x="12" y="24"/>
                    <a:pt x="12" y="24"/>
                    <a:pt x="12" y="24"/>
                  </a:cubicBezTo>
                  <a:cubicBezTo>
                    <a:pt x="12" y="30"/>
                    <a:pt x="14" y="32"/>
                    <a:pt x="17" y="32"/>
                  </a:cubicBezTo>
                  <a:cubicBezTo>
                    <a:pt x="21" y="32"/>
                    <a:pt x="22" y="31"/>
                    <a:pt x="25" y="27"/>
                  </a:cubicBezTo>
                  <a:cubicBezTo>
                    <a:pt x="25" y="0"/>
                    <a:pt x="25" y="0"/>
                    <a:pt x="25" y="0"/>
                  </a:cubicBezTo>
                  <a:cubicBezTo>
                    <a:pt x="37" y="0"/>
                    <a:pt x="37" y="0"/>
                    <a:pt x="37" y="0"/>
                  </a:cubicBezTo>
                  <a:cubicBezTo>
                    <a:pt x="37" y="42"/>
                    <a:pt x="37" y="42"/>
                    <a:pt x="37" y="42"/>
                  </a:cubicBezTo>
                  <a:cubicBezTo>
                    <a:pt x="27" y="42"/>
                    <a:pt x="27" y="42"/>
                    <a:pt x="27" y="42"/>
                  </a:cubicBezTo>
                  <a:cubicBezTo>
                    <a:pt x="26" y="36"/>
                    <a:pt x="26" y="36"/>
                    <a:pt x="26" y="36"/>
                  </a:cubicBezTo>
                  <a:cubicBezTo>
                    <a:pt x="26" y="36"/>
                    <a:pt x="26" y="36"/>
                    <a:pt x="26" y="36"/>
                  </a:cubicBezTo>
                  <a:cubicBezTo>
                    <a:pt x="22" y="40"/>
                    <a:pt x="19" y="43"/>
                    <a:pt x="13" y="43"/>
                  </a:cubicBezTo>
                  <a:cubicBezTo>
                    <a:pt x="4" y="43"/>
                    <a:pt x="0" y="36"/>
                    <a:pt x="0" y="2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5"/>
            <p:cNvSpPr>
              <a:spLocks/>
            </p:cNvSpPr>
            <p:nvPr userDrawn="1"/>
          </p:nvSpPr>
          <p:spPr bwMode="auto">
            <a:xfrm>
              <a:off x="3251201" y="7005638"/>
              <a:ext cx="119063" cy="179388"/>
            </a:xfrm>
            <a:custGeom>
              <a:avLst/>
              <a:gdLst>
                <a:gd name="T0" fmla="*/ 0 w 75"/>
                <a:gd name="T1" fmla="*/ 0 h 113"/>
                <a:gd name="T2" fmla="*/ 23 w 75"/>
                <a:gd name="T3" fmla="*/ 0 h 113"/>
                <a:gd name="T4" fmla="*/ 23 w 75"/>
                <a:gd name="T5" fmla="*/ 63 h 113"/>
                <a:gd name="T6" fmla="*/ 23 w 75"/>
                <a:gd name="T7" fmla="*/ 63 h 113"/>
                <a:gd name="T8" fmla="*/ 47 w 75"/>
                <a:gd name="T9" fmla="*/ 33 h 113"/>
                <a:gd name="T10" fmla="*/ 73 w 75"/>
                <a:gd name="T11" fmla="*/ 33 h 113"/>
                <a:gd name="T12" fmla="*/ 45 w 75"/>
                <a:gd name="T13" fmla="*/ 65 h 113"/>
                <a:gd name="T14" fmla="*/ 75 w 75"/>
                <a:gd name="T15" fmla="*/ 113 h 113"/>
                <a:gd name="T16" fmla="*/ 49 w 75"/>
                <a:gd name="T17" fmla="*/ 113 h 113"/>
                <a:gd name="T18" fmla="*/ 32 w 75"/>
                <a:gd name="T19" fmla="*/ 80 h 113"/>
                <a:gd name="T20" fmla="*/ 23 w 75"/>
                <a:gd name="T21" fmla="*/ 92 h 113"/>
                <a:gd name="T22" fmla="*/ 23 w 75"/>
                <a:gd name="T23" fmla="*/ 113 h 113"/>
                <a:gd name="T24" fmla="*/ 0 w 75"/>
                <a:gd name="T25" fmla="*/ 113 h 113"/>
                <a:gd name="T26" fmla="*/ 0 w 75"/>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13">
                  <a:moveTo>
                    <a:pt x="0" y="0"/>
                  </a:moveTo>
                  <a:lnTo>
                    <a:pt x="23" y="0"/>
                  </a:lnTo>
                  <a:lnTo>
                    <a:pt x="23" y="63"/>
                  </a:lnTo>
                  <a:lnTo>
                    <a:pt x="23" y="63"/>
                  </a:lnTo>
                  <a:lnTo>
                    <a:pt x="47" y="33"/>
                  </a:lnTo>
                  <a:lnTo>
                    <a:pt x="73" y="33"/>
                  </a:lnTo>
                  <a:lnTo>
                    <a:pt x="45" y="65"/>
                  </a:lnTo>
                  <a:lnTo>
                    <a:pt x="75" y="113"/>
                  </a:lnTo>
                  <a:lnTo>
                    <a:pt x="49" y="113"/>
                  </a:lnTo>
                  <a:lnTo>
                    <a:pt x="32" y="80"/>
                  </a:lnTo>
                  <a:lnTo>
                    <a:pt x="23" y="92"/>
                  </a:lnTo>
                  <a:lnTo>
                    <a:pt x="23" y="113"/>
                  </a:lnTo>
                  <a:lnTo>
                    <a:pt x="0" y="11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MSIPCMContentMarking" descr="{&quot;HashCode&quot;:-379930704,&quot;Placement&quot;:&quot;Header&quot;,&quot;Top&quot;:0.0,&quot;Left&quot;:679.4696,&quot;SlideWidth&quot;:842,&quot;SlideHeight&quot;:595}">
            <a:extLst>
              <a:ext uri="{FF2B5EF4-FFF2-40B4-BE49-F238E27FC236}">
                <a16:creationId xmlns:a16="http://schemas.microsoft.com/office/drawing/2014/main" id="{0BB05841-D6B4-4A2B-97AD-C6D96D49991C}"/>
              </a:ext>
            </a:extLst>
          </p:cNvPr>
          <p:cNvSpPr txBox="1"/>
          <p:nvPr userDrawn="1"/>
        </p:nvSpPr>
        <p:spPr>
          <a:xfrm>
            <a:off x="8629264" y="0"/>
            <a:ext cx="206413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317100"/>
                </a:solidFill>
                <a:latin typeface="Calibri" panose="020F0502020204030204" pitchFamily="34" charset="0"/>
              </a:rPr>
              <a:t>Information Classification: PUBLIC</a:t>
            </a:r>
          </a:p>
        </p:txBody>
      </p:sp>
    </p:spTree>
    <p:extLst>
      <p:ext uri="{BB962C8B-B14F-4D97-AF65-F5344CB8AC3E}">
        <p14:creationId xmlns:p14="http://schemas.microsoft.com/office/powerpoint/2010/main" val="236878491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68463" rtl="0" eaLnBrk="1" latinLnBrk="0" hangingPunct="1">
        <a:spcBef>
          <a:spcPct val="0"/>
        </a:spcBef>
        <a:buNone/>
        <a:defRPr sz="4700" kern="1200">
          <a:solidFill>
            <a:schemeClr val="tx1"/>
          </a:solidFill>
          <a:latin typeface="+mj-lt"/>
          <a:ea typeface="+mj-ea"/>
          <a:cs typeface="+mj-cs"/>
        </a:defRPr>
      </a:lvl1pPr>
    </p:titleStyle>
    <p:bodyStyle>
      <a:lvl1pPr marL="363174" indent="-363174" algn="l" defTabSz="96846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6876" indent="-302644" algn="l" defTabSz="968463"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210579" indent="-242116" algn="l" defTabSz="968463"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694812"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179043"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663274"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147506"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631738"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115970"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68463" rtl="0" eaLnBrk="1" latinLnBrk="0" hangingPunct="1">
        <a:defRPr sz="2000" kern="1200">
          <a:solidFill>
            <a:schemeClr val="tx1"/>
          </a:solidFill>
          <a:latin typeface="+mn-lt"/>
          <a:ea typeface="+mn-ea"/>
          <a:cs typeface="+mn-cs"/>
        </a:defRPr>
      </a:lvl1pPr>
      <a:lvl2pPr marL="484231" algn="l" defTabSz="968463" rtl="0" eaLnBrk="1" latinLnBrk="0" hangingPunct="1">
        <a:defRPr sz="2000" kern="1200">
          <a:solidFill>
            <a:schemeClr val="tx1"/>
          </a:solidFill>
          <a:latin typeface="+mn-lt"/>
          <a:ea typeface="+mn-ea"/>
          <a:cs typeface="+mn-cs"/>
        </a:defRPr>
      </a:lvl2pPr>
      <a:lvl3pPr marL="968463" algn="l" defTabSz="968463" rtl="0" eaLnBrk="1" latinLnBrk="0" hangingPunct="1">
        <a:defRPr sz="2000" kern="1200">
          <a:solidFill>
            <a:schemeClr val="tx1"/>
          </a:solidFill>
          <a:latin typeface="+mn-lt"/>
          <a:ea typeface="+mn-ea"/>
          <a:cs typeface="+mn-cs"/>
        </a:defRPr>
      </a:lvl3pPr>
      <a:lvl4pPr marL="1452695" algn="l" defTabSz="968463" rtl="0" eaLnBrk="1" latinLnBrk="0" hangingPunct="1">
        <a:defRPr sz="2000" kern="1200">
          <a:solidFill>
            <a:schemeClr val="tx1"/>
          </a:solidFill>
          <a:latin typeface="+mn-lt"/>
          <a:ea typeface="+mn-ea"/>
          <a:cs typeface="+mn-cs"/>
        </a:defRPr>
      </a:lvl4pPr>
      <a:lvl5pPr marL="1936927" algn="l" defTabSz="968463" rtl="0" eaLnBrk="1" latinLnBrk="0" hangingPunct="1">
        <a:defRPr sz="2000" kern="1200">
          <a:solidFill>
            <a:schemeClr val="tx1"/>
          </a:solidFill>
          <a:latin typeface="+mn-lt"/>
          <a:ea typeface="+mn-ea"/>
          <a:cs typeface="+mn-cs"/>
        </a:defRPr>
      </a:lvl5pPr>
      <a:lvl6pPr marL="2421158" algn="l" defTabSz="968463" rtl="0" eaLnBrk="1" latinLnBrk="0" hangingPunct="1">
        <a:defRPr sz="2000" kern="1200">
          <a:solidFill>
            <a:schemeClr val="tx1"/>
          </a:solidFill>
          <a:latin typeface="+mn-lt"/>
          <a:ea typeface="+mn-ea"/>
          <a:cs typeface="+mn-cs"/>
        </a:defRPr>
      </a:lvl6pPr>
      <a:lvl7pPr marL="2905390" algn="l" defTabSz="968463" rtl="0" eaLnBrk="1" latinLnBrk="0" hangingPunct="1">
        <a:defRPr sz="2000" kern="1200">
          <a:solidFill>
            <a:schemeClr val="tx1"/>
          </a:solidFill>
          <a:latin typeface="+mn-lt"/>
          <a:ea typeface="+mn-ea"/>
          <a:cs typeface="+mn-cs"/>
        </a:defRPr>
      </a:lvl7pPr>
      <a:lvl8pPr marL="3389622" algn="l" defTabSz="968463" rtl="0" eaLnBrk="1" latinLnBrk="0" hangingPunct="1">
        <a:defRPr sz="2000" kern="1200">
          <a:solidFill>
            <a:schemeClr val="tx1"/>
          </a:solidFill>
          <a:latin typeface="+mn-lt"/>
          <a:ea typeface="+mn-ea"/>
          <a:cs typeface="+mn-cs"/>
        </a:defRPr>
      </a:lvl8pPr>
      <a:lvl9pPr marL="3873853" algn="l" defTabSz="96846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0693400" cy="7561263"/>
          </a:xfrm>
          <a:prstGeom prst="rect">
            <a:avLst/>
          </a:prstGeom>
          <a:solidFill>
            <a:srgbClr val="00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userDrawn="1"/>
        </p:nvGrpSpPr>
        <p:grpSpPr>
          <a:xfrm>
            <a:off x="525463" y="6951663"/>
            <a:ext cx="2844801" cy="336550"/>
            <a:chOff x="525463" y="6951663"/>
            <a:chExt cx="2844801" cy="336550"/>
          </a:xfrm>
        </p:grpSpPr>
        <p:sp>
          <p:nvSpPr>
            <p:cNvPr id="4" name="Freeform 5"/>
            <p:cNvSpPr>
              <a:spLocks/>
            </p:cNvSpPr>
            <p:nvPr userDrawn="1"/>
          </p:nvSpPr>
          <p:spPr bwMode="auto">
            <a:xfrm>
              <a:off x="617538" y="7005638"/>
              <a:ext cx="130175" cy="225425"/>
            </a:xfrm>
            <a:custGeom>
              <a:avLst/>
              <a:gdLst>
                <a:gd name="T0" fmla="*/ 0 w 82"/>
                <a:gd name="T1" fmla="*/ 65 h 142"/>
                <a:gd name="T2" fmla="*/ 32 w 82"/>
                <a:gd name="T3" fmla="*/ 71 h 142"/>
                <a:gd name="T4" fmla="*/ 5 w 82"/>
                <a:gd name="T5" fmla="*/ 130 h 142"/>
                <a:gd name="T6" fmla="*/ 30 w 82"/>
                <a:gd name="T7" fmla="*/ 142 h 142"/>
                <a:gd name="T8" fmla="*/ 56 w 82"/>
                <a:gd name="T9" fmla="*/ 80 h 142"/>
                <a:gd name="T10" fmla="*/ 82 w 82"/>
                <a:gd name="T11" fmla="*/ 101 h 142"/>
                <a:gd name="T12" fmla="*/ 76 w 82"/>
                <a:gd name="T13" fmla="*/ 0 h 142"/>
                <a:gd name="T14" fmla="*/ 0 w 82"/>
                <a:gd name="T15" fmla="*/ 65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42">
                  <a:moveTo>
                    <a:pt x="0" y="65"/>
                  </a:moveTo>
                  <a:lnTo>
                    <a:pt x="32" y="71"/>
                  </a:lnTo>
                  <a:lnTo>
                    <a:pt x="5" y="130"/>
                  </a:lnTo>
                  <a:lnTo>
                    <a:pt x="30" y="142"/>
                  </a:lnTo>
                  <a:lnTo>
                    <a:pt x="56" y="80"/>
                  </a:lnTo>
                  <a:lnTo>
                    <a:pt x="82" y="101"/>
                  </a:lnTo>
                  <a:lnTo>
                    <a:pt x="76" y="0"/>
                  </a:lnTo>
                  <a:lnTo>
                    <a:pt x="0"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noEditPoints="1"/>
            </p:cNvSpPr>
            <p:nvPr userDrawn="1"/>
          </p:nvSpPr>
          <p:spPr bwMode="auto">
            <a:xfrm>
              <a:off x="525463" y="6951663"/>
              <a:ext cx="328613" cy="336550"/>
            </a:xfrm>
            <a:custGeom>
              <a:avLst/>
              <a:gdLst>
                <a:gd name="T0" fmla="*/ 56 w 111"/>
                <a:gd name="T1" fmla="*/ 111 h 111"/>
                <a:gd name="T2" fmla="*/ 0 w 111"/>
                <a:gd name="T3" fmla="*/ 55 h 111"/>
                <a:gd name="T4" fmla="*/ 56 w 111"/>
                <a:gd name="T5" fmla="*/ 0 h 111"/>
                <a:gd name="T6" fmla="*/ 111 w 111"/>
                <a:gd name="T7" fmla="*/ 55 h 111"/>
                <a:gd name="T8" fmla="*/ 56 w 111"/>
                <a:gd name="T9" fmla="*/ 111 h 111"/>
                <a:gd name="T10" fmla="*/ 56 w 111"/>
                <a:gd name="T11" fmla="*/ 6 h 111"/>
                <a:gd name="T12" fmla="*/ 6 w 111"/>
                <a:gd name="T13" fmla="*/ 55 h 111"/>
                <a:gd name="T14" fmla="*/ 56 w 111"/>
                <a:gd name="T15" fmla="*/ 105 h 111"/>
                <a:gd name="T16" fmla="*/ 105 w 111"/>
                <a:gd name="T17" fmla="*/ 55 h 111"/>
                <a:gd name="T18" fmla="*/ 56 w 111"/>
                <a:gd name="T1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6"/>
                  </a:moveTo>
                  <a:cubicBezTo>
                    <a:pt x="28" y="6"/>
                    <a:pt x="6" y="28"/>
                    <a:pt x="6" y="55"/>
                  </a:cubicBezTo>
                  <a:cubicBezTo>
                    <a:pt x="6" y="83"/>
                    <a:pt x="28" y="105"/>
                    <a:pt x="56" y="105"/>
                  </a:cubicBezTo>
                  <a:cubicBezTo>
                    <a:pt x="83" y="105"/>
                    <a:pt x="105" y="83"/>
                    <a:pt x="105" y="55"/>
                  </a:cubicBezTo>
                  <a:cubicBezTo>
                    <a:pt x="105" y="28"/>
                    <a:pt x="83" y="6"/>
                    <a:pt x="5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userDrawn="1"/>
          </p:nvSpPr>
          <p:spPr bwMode="auto">
            <a:xfrm>
              <a:off x="973138"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userDrawn="1"/>
          </p:nvSpPr>
          <p:spPr bwMode="auto">
            <a:xfrm>
              <a:off x="11684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1363663"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Oval 10"/>
            <p:cNvSpPr>
              <a:spLocks noChangeArrowheads="1"/>
            </p:cNvSpPr>
            <p:nvPr userDrawn="1"/>
          </p:nvSpPr>
          <p:spPr bwMode="auto">
            <a:xfrm>
              <a:off x="1558926" y="7138988"/>
              <a:ext cx="42863"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1622426" y="7054851"/>
              <a:ext cx="103188" cy="133350"/>
            </a:xfrm>
            <a:custGeom>
              <a:avLst/>
              <a:gdLst>
                <a:gd name="T0" fmla="*/ 22 w 35"/>
                <a:gd name="T1" fmla="*/ 0 h 44"/>
                <a:gd name="T2" fmla="*/ 34 w 35"/>
                <a:gd name="T3" fmla="*/ 5 h 44"/>
                <a:gd name="T4" fmla="*/ 29 w 35"/>
                <a:gd name="T5" fmla="*/ 12 h 44"/>
                <a:gd name="T6" fmla="*/ 23 w 35"/>
                <a:gd name="T7" fmla="*/ 10 h 44"/>
                <a:gd name="T8" fmla="*/ 13 w 35"/>
                <a:gd name="T9" fmla="*/ 22 h 44"/>
                <a:gd name="T10" fmla="*/ 22 w 35"/>
                <a:gd name="T11" fmla="*/ 34 h 44"/>
                <a:gd name="T12" fmla="*/ 30 w 35"/>
                <a:gd name="T13" fmla="*/ 30 h 44"/>
                <a:gd name="T14" fmla="*/ 35 w 35"/>
                <a:gd name="T15" fmla="*/ 38 h 44"/>
                <a:gd name="T16" fmla="*/ 21 w 35"/>
                <a:gd name="T17" fmla="*/ 44 h 44"/>
                <a:gd name="T18" fmla="*/ 0 w 35"/>
                <a:gd name="T19" fmla="*/ 22 h 44"/>
                <a:gd name="T20" fmla="*/ 22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22" y="0"/>
                  </a:moveTo>
                  <a:cubicBezTo>
                    <a:pt x="27" y="0"/>
                    <a:pt x="31" y="2"/>
                    <a:pt x="34" y="5"/>
                  </a:cubicBezTo>
                  <a:cubicBezTo>
                    <a:pt x="29" y="12"/>
                    <a:pt x="29" y="12"/>
                    <a:pt x="29" y="12"/>
                  </a:cubicBezTo>
                  <a:cubicBezTo>
                    <a:pt x="26" y="11"/>
                    <a:pt x="25" y="10"/>
                    <a:pt x="23" y="10"/>
                  </a:cubicBezTo>
                  <a:cubicBezTo>
                    <a:pt x="17" y="10"/>
                    <a:pt x="13" y="14"/>
                    <a:pt x="13" y="22"/>
                  </a:cubicBezTo>
                  <a:cubicBezTo>
                    <a:pt x="13" y="29"/>
                    <a:pt x="17" y="34"/>
                    <a:pt x="22" y="34"/>
                  </a:cubicBezTo>
                  <a:cubicBezTo>
                    <a:pt x="25" y="34"/>
                    <a:pt x="28" y="32"/>
                    <a:pt x="30" y="30"/>
                  </a:cubicBezTo>
                  <a:cubicBezTo>
                    <a:pt x="35" y="38"/>
                    <a:pt x="35" y="38"/>
                    <a:pt x="35" y="38"/>
                  </a:cubicBezTo>
                  <a:cubicBezTo>
                    <a:pt x="31" y="42"/>
                    <a:pt x="25" y="44"/>
                    <a:pt x="21" y="44"/>
                  </a:cubicBezTo>
                  <a:cubicBezTo>
                    <a:pt x="9" y="44"/>
                    <a:pt x="0" y="36"/>
                    <a:pt x="0" y="22"/>
                  </a:cubicBezTo>
                  <a:cubicBezTo>
                    <a:pt x="0" y="8"/>
                    <a:pt x="10"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2"/>
            <p:cNvSpPr>
              <a:spLocks noEditPoints="1"/>
            </p:cNvSpPr>
            <p:nvPr userDrawn="1"/>
          </p:nvSpPr>
          <p:spPr bwMode="auto">
            <a:xfrm>
              <a:off x="1735138" y="7054851"/>
              <a:ext cx="120650" cy="133350"/>
            </a:xfrm>
            <a:custGeom>
              <a:avLst/>
              <a:gdLst>
                <a:gd name="T0" fmla="*/ 20 w 41"/>
                <a:gd name="T1" fmla="*/ 0 h 44"/>
                <a:gd name="T2" fmla="*/ 41 w 41"/>
                <a:gd name="T3" fmla="*/ 22 h 44"/>
                <a:gd name="T4" fmla="*/ 20 w 41"/>
                <a:gd name="T5" fmla="*/ 44 h 44"/>
                <a:gd name="T6" fmla="*/ 0 w 41"/>
                <a:gd name="T7" fmla="*/ 22 h 44"/>
                <a:gd name="T8" fmla="*/ 20 w 41"/>
                <a:gd name="T9" fmla="*/ 0 h 44"/>
                <a:gd name="T10" fmla="*/ 20 w 41"/>
                <a:gd name="T11" fmla="*/ 34 h 44"/>
                <a:gd name="T12" fmla="*/ 28 w 41"/>
                <a:gd name="T13" fmla="*/ 22 h 44"/>
                <a:gd name="T14" fmla="*/ 20 w 41"/>
                <a:gd name="T15" fmla="*/ 10 h 44"/>
                <a:gd name="T16" fmla="*/ 13 w 41"/>
                <a:gd name="T17" fmla="*/ 22 h 44"/>
                <a:gd name="T18" fmla="*/ 20 w 41"/>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0"/>
                  </a:moveTo>
                  <a:cubicBezTo>
                    <a:pt x="31" y="0"/>
                    <a:pt x="41" y="8"/>
                    <a:pt x="41" y="22"/>
                  </a:cubicBezTo>
                  <a:cubicBezTo>
                    <a:pt x="41" y="36"/>
                    <a:pt x="31" y="44"/>
                    <a:pt x="20" y="44"/>
                  </a:cubicBezTo>
                  <a:cubicBezTo>
                    <a:pt x="10" y="44"/>
                    <a:pt x="0" y="36"/>
                    <a:pt x="0" y="22"/>
                  </a:cubicBezTo>
                  <a:cubicBezTo>
                    <a:pt x="0" y="8"/>
                    <a:pt x="10" y="0"/>
                    <a:pt x="20" y="0"/>
                  </a:cubicBezTo>
                  <a:close/>
                  <a:moveTo>
                    <a:pt x="20" y="34"/>
                  </a:moveTo>
                  <a:cubicBezTo>
                    <a:pt x="25" y="34"/>
                    <a:pt x="28" y="29"/>
                    <a:pt x="28" y="22"/>
                  </a:cubicBezTo>
                  <a:cubicBezTo>
                    <a:pt x="28" y="14"/>
                    <a:pt x="25" y="10"/>
                    <a:pt x="20" y="10"/>
                  </a:cubicBezTo>
                  <a:cubicBezTo>
                    <a:pt x="15" y="10"/>
                    <a:pt x="13" y="14"/>
                    <a:pt x="13" y="22"/>
                  </a:cubicBezTo>
                  <a:cubicBezTo>
                    <a:pt x="13"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3"/>
            <p:cNvSpPr>
              <a:spLocks/>
            </p:cNvSpPr>
            <p:nvPr userDrawn="1"/>
          </p:nvSpPr>
          <p:spPr bwMode="auto">
            <a:xfrm>
              <a:off x="1879601" y="7054851"/>
              <a:ext cx="82550" cy="130175"/>
            </a:xfrm>
            <a:custGeom>
              <a:avLst/>
              <a:gdLst>
                <a:gd name="T0" fmla="*/ 0 w 28"/>
                <a:gd name="T1" fmla="*/ 1 h 43"/>
                <a:gd name="T2" fmla="*/ 10 w 28"/>
                <a:gd name="T3" fmla="*/ 1 h 43"/>
                <a:gd name="T4" fmla="*/ 11 w 28"/>
                <a:gd name="T5" fmla="*/ 8 h 43"/>
                <a:gd name="T6" fmla="*/ 11 w 28"/>
                <a:gd name="T7" fmla="*/ 8 h 43"/>
                <a:gd name="T8" fmla="*/ 23 w 28"/>
                <a:gd name="T9" fmla="*/ 0 h 43"/>
                <a:gd name="T10" fmla="*/ 28 w 28"/>
                <a:gd name="T11" fmla="*/ 1 h 43"/>
                <a:gd name="T12" fmla="*/ 26 w 28"/>
                <a:gd name="T13" fmla="*/ 11 h 43"/>
                <a:gd name="T14" fmla="*/ 21 w 28"/>
                <a:gd name="T15" fmla="*/ 11 h 43"/>
                <a:gd name="T16" fmla="*/ 12 w 28"/>
                <a:gd name="T17" fmla="*/ 18 h 43"/>
                <a:gd name="T18" fmla="*/ 12 w 28"/>
                <a:gd name="T19" fmla="*/ 43 h 43"/>
                <a:gd name="T20" fmla="*/ 0 w 28"/>
                <a:gd name="T21" fmla="*/ 43 h 43"/>
                <a:gd name="T22" fmla="*/ 0 w 28"/>
                <a:gd name="T2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3">
                  <a:moveTo>
                    <a:pt x="0" y="1"/>
                  </a:moveTo>
                  <a:cubicBezTo>
                    <a:pt x="10" y="1"/>
                    <a:pt x="10" y="1"/>
                    <a:pt x="10" y="1"/>
                  </a:cubicBezTo>
                  <a:cubicBezTo>
                    <a:pt x="11" y="8"/>
                    <a:pt x="11" y="8"/>
                    <a:pt x="11" y="8"/>
                  </a:cubicBezTo>
                  <a:cubicBezTo>
                    <a:pt x="11" y="8"/>
                    <a:pt x="11" y="8"/>
                    <a:pt x="11" y="8"/>
                  </a:cubicBezTo>
                  <a:cubicBezTo>
                    <a:pt x="14" y="3"/>
                    <a:pt x="19" y="0"/>
                    <a:pt x="23" y="0"/>
                  </a:cubicBezTo>
                  <a:cubicBezTo>
                    <a:pt x="25" y="0"/>
                    <a:pt x="27" y="0"/>
                    <a:pt x="28" y="1"/>
                  </a:cubicBezTo>
                  <a:cubicBezTo>
                    <a:pt x="26" y="11"/>
                    <a:pt x="26" y="11"/>
                    <a:pt x="26" y="11"/>
                  </a:cubicBezTo>
                  <a:cubicBezTo>
                    <a:pt x="24" y="11"/>
                    <a:pt x="23" y="11"/>
                    <a:pt x="21" y="11"/>
                  </a:cubicBezTo>
                  <a:cubicBezTo>
                    <a:pt x="18" y="11"/>
                    <a:pt x="14" y="13"/>
                    <a:pt x="12" y="18"/>
                  </a:cubicBezTo>
                  <a:cubicBezTo>
                    <a:pt x="12" y="43"/>
                    <a:pt x="12" y="43"/>
                    <a:pt x="12"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4"/>
            <p:cNvSpPr>
              <a:spLocks/>
            </p:cNvSpPr>
            <p:nvPr userDrawn="1"/>
          </p:nvSpPr>
          <p:spPr bwMode="auto">
            <a:xfrm>
              <a:off x="1978026" y="7054851"/>
              <a:ext cx="112713" cy="130175"/>
            </a:xfrm>
            <a:custGeom>
              <a:avLst/>
              <a:gdLst>
                <a:gd name="T0" fmla="*/ 0 w 38"/>
                <a:gd name="T1" fmla="*/ 1 h 43"/>
                <a:gd name="T2" fmla="*/ 10 w 38"/>
                <a:gd name="T3" fmla="*/ 1 h 43"/>
                <a:gd name="T4" fmla="*/ 11 w 38"/>
                <a:gd name="T5" fmla="*/ 6 h 43"/>
                <a:gd name="T6" fmla="*/ 12 w 38"/>
                <a:gd name="T7" fmla="*/ 6 h 43"/>
                <a:gd name="T8" fmla="*/ 25 w 38"/>
                <a:gd name="T9" fmla="*/ 0 h 43"/>
                <a:gd name="T10" fmla="*/ 38 w 38"/>
                <a:gd name="T11" fmla="*/ 17 h 43"/>
                <a:gd name="T12" fmla="*/ 38 w 38"/>
                <a:gd name="T13" fmla="*/ 43 h 43"/>
                <a:gd name="T14" fmla="*/ 26 w 38"/>
                <a:gd name="T15" fmla="*/ 43 h 43"/>
                <a:gd name="T16" fmla="*/ 26 w 38"/>
                <a:gd name="T17" fmla="*/ 18 h 43"/>
                <a:gd name="T18" fmla="*/ 20 w 38"/>
                <a:gd name="T19" fmla="*/ 10 h 43"/>
                <a:gd name="T20" fmla="*/ 13 w 38"/>
                <a:gd name="T21" fmla="*/ 14 h 43"/>
                <a:gd name="T22" fmla="*/ 13 w 38"/>
                <a:gd name="T23" fmla="*/ 43 h 43"/>
                <a:gd name="T24" fmla="*/ 0 w 38"/>
                <a:gd name="T25" fmla="*/ 43 h 43"/>
                <a:gd name="T26" fmla="*/ 0 w 38"/>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3">
                  <a:moveTo>
                    <a:pt x="0" y="1"/>
                  </a:moveTo>
                  <a:cubicBezTo>
                    <a:pt x="10" y="1"/>
                    <a:pt x="10" y="1"/>
                    <a:pt x="10" y="1"/>
                  </a:cubicBezTo>
                  <a:cubicBezTo>
                    <a:pt x="11" y="6"/>
                    <a:pt x="11" y="6"/>
                    <a:pt x="11" y="6"/>
                  </a:cubicBezTo>
                  <a:cubicBezTo>
                    <a:pt x="12" y="6"/>
                    <a:pt x="12" y="6"/>
                    <a:pt x="12" y="6"/>
                  </a:cubicBezTo>
                  <a:cubicBezTo>
                    <a:pt x="15" y="3"/>
                    <a:pt x="19" y="0"/>
                    <a:pt x="25" y="0"/>
                  </a:cubicBezTo>
                  <a:cubicBezTo>
                    <a:pt x="34" y="0"/>
                    <a:pt x="38" y="6"/>
                    <a:pt x="38" y="17"/>
                  </a:cubicBezTo>
                  <a:cubicBezTo>
                    <a:pt x="38" y="43"/>
                    <a:pt x="38" y="43"/>
                    <a:pt x="38" y="43"/>
                  </a:cubicBezTo>
                  <a:cubicBezTo>
                    <a:pt x="26" y="43"/>
                    <a:pt x="26" y="43"/>
                    <a:pt x="26" y="43"/>
                  </a:cubicBezTo>
                  <a:cubicBezTo>
                    <a:pt x="26" y="18"/>
                    <a:pt x="26" y="18"/>
                    <a:pt x="26" y="18"/>
                  </a:cubicBezTo>
                  <a:cubicBezTo>
                    <a:pt x="26" y="12"/>
                    <a:pt x="24" y="10"/>
                    <a:pt x="20" y="10"/>
                  </a:cubicBezTo>
                  <a:cubicBezTo>
                    <a:pt x="17" y="10"/>
                    <a:pt x="15" y="12"/>
                    <a:pt x="13" y="14"/>
                  </a:cubicBezTo>
                  <a:cubicBezTo>
                    <a:pt x="13" y="43"/>
                    <a:pt x="13" y="43"/>
                    <a:pt x="13"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21082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6"/>
            <p:cNvSpPr>
              <a:spLocks noEditPoints="1"/>
            </p:cNvSpPr>
            <p:nvPr userDrawn="1"/>
          </p:nvSpPr>
          <p:spPr bwMode="auto">
            <a:xfrm>
              <a:off x="2303463" y="7054851"/>
              <a:ext cx="106363" cy="133350"/>
            </a:xfrm>
            <a:custGeom>
              <a:avLst/>
              <a:gdLst>
                <a:gd name="T0" fmla="*/ 23 w 36"/>
                <a:gd name="T1" fmla="*/ 16 h 44"/>
                <a:gd name="T2" fmla="*/ 17 w 36"/>
                <a:gd name="T3" fmla="*/ 10 h 44"/>
                <a:gd name="T4" fmla="*/ 6 w 36"/>
                <a:gd name="T5" fmla="*/ 13 h 44"/>
                <a:gd name="T6" fmla="*/ 1 w 36"/>
                <a:gd name="T7" fmla="*/ 5 h 44"/>
                <a:gd name="T8" fmla="*/ 19 w 36"/>
                <a:gd name="T9" fmla="*/ 0 h 44"/>
                <a:gd name="T10" fmla="*/ 36 w 36"/>
                <a:gd name="T11" fmla="*/ 19 h 44"/>
                <a:gd name="T12" fmla="*/ 36 w 36"/>
                <a:gd name="T13" fmla="*/ 43 h 44"/>
                <a:gd name="T14" fmla="*/ 26 w 36"/>
                <a:gd name="T15" fmla="*/ 43 h 44"/>
                <a:gd name="T16" fmla="*/ 25 w 36"/>
                <a:gd name="T17" fmla="*/ 38 h 44"/>
                <a:gd name="T18" fmla="*/ 24 w 36"/>
                <a:gd name="T19" fmla="*/ 38 h 44"/>
                <a:gd name="T20" fmla="*/ 12 w 36"/>
                <a:gd name="T21" fmla="*/ 44 h 44"/>
                <a:gd name="T22" fmla="*/ 0 w 36"/>
                <a:gd name="T23" fmla="*/ 31 h 44"/>
                <a:gd name="T24" fmla="*/ 23 w 36"/>
                <a:gd name="T25" fmla="*/ 16 h 44"/>
                <a:gd name="T26" fmla="*/ 16 w 36"/>
                <a:gd name="T27" fmla="*/ 34 h 44"/>
                <a:gd name="T28" fmla="*/ 23 w 36"/>
                <a:gd name="T29" fmla="*/ 30 h 44"/>
                <a:gd name="T30" fmla="*/ 23 w 36"/>
                <a:gd name="T31" fmla="*/ 23 h 44"/>
                <a:gd name="T32" fmla="*/ 12 w 36"/>
                <a:gd name="T33" fmla="*/ 30 h 44"/>
                <a:gd name="T34" fmla="*/ 16 w 36"/>
                <a:gd name="T35"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23" y="16"/>
                  </a:moveTo>
                  <a:cubicBezTo>
                    <a:pt x="23" y="12"/>
                    <a:pt x="21" y="10"/>
                    <a:pt x="17" y="10"/>
                  </a:cubicBezTo>
                  <a:cubicBezTo>
                    <a:pt x="13" y="10"/>
                    <a:pt x="10" y="11"/>
                    <a:pt x="6" y="13"/>
                  </a:cubicBezTo>
                  <a:cubicBezTo>
                    <a:pt x="1" y="5"/>
                    <a:pt x="1" y="5"/>
                    <a:pt x="1" y="5"/>
                  </a:cubicBezTo>
                  <a:cubicBezTo>
                    <a:pt x="7" y="2"/>
                    <a:pt x="13" y="0"/>
                    <a:pt x="19" y="0"/>
                  </a:cubicBezTo>
                  <a:cubicBezTo>
                    <a:pt x="30" y="0"/>
                    <a:pt x="36" y="6"/>
                    <a:pt x="36" y="19"/>
                  </a:cubicBezTo>
                  <a:cubicBezTo>
                    <a:pt x="36" y="43"/>
                    <a:pt x="36" y="43"/>
                    <a:pt x="36" y="43"/>
                  </a:cubicBezTo>
                  <a:cubicBezTo>
                    <a:pt x="26" y="43"/>
                    <a:pt x="26" y="43"/>
                    <a:pt x="26" y="43"/>
                  </a:cubicBezTo>
                  <a:cubicBezTo>
                    <a:pt x="25" y="38"/>
                    <a:pt x="25" y="38"/>
                    <a:pt x="25" y="38"/>
                  </a:cubicBezTo>
                  <a:cubicBezTo>
                    <a:pt x="24" y="38"/>
                    <a:pt x="24" y="38"/>
                    <a:pt x="24" y="38"/>
                  </a:cubicBezTo>
                  <a:cubicBezTo>
                    <a:pt x="21" y="41"/>
                    <a:pt x="17" y="44"/>
                    <a:pt x="12" y="44"/>
                  </a:cubicBezTo>
                  <a:cubicBezTo>
                    <a:pt x="5" y="44"/>
                    <a:pt x="0" y="38"/>
                    <a:pt x="0" y="31"/>
                  </a:cubicBezTo>
                  <a:cubicBezTo>
                    <a:pt x="0" y="22"/>
                    <a:pt x="7" y="17"/>
                    <a:pt x="23" y="16"/>
                  </a:cubicBezTo>
                  <a:close/>
                  <a:moveTo>
                    <a:pt x="16" y="34"/>
                  </a:moveTo>
                  <a:cubicBezTo>
                    <a:pt x="19" y="34"/>
                    <a:pt x="21" y="33"/>
                    <a:pt x="23" y="30"/>
                  </a:cubicBezTo>
                  <a:cubicBezTo>
                    <a:pt x="23" y="23"/>
                    <a:pt x="23" y="23"/>
                    <a:pt x="23" y="23"/>
                  </a:cubicBezTo>
                  <a:cubicBezTo>
                    <a:pt x="14" y="24"/>
                    <a:pt x="12" y="27"/>
                    <a:pt x="12" y="30"/>
                  </a:cubicBezTo>
                  <a:cubicBezTo>
                    <a:pt x="12" y="33"/>
                    <a:pt x="13" y="34"/>
                    <a:pt x="16"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17"/>
            <p:cNvSpPr>
              <a:spLocks/>
            </p:cNvSpPr>
            <p:nvPr userDrawn="1"/>
          </p:nvSpPr>
          <p:spPr bwMode="auto">
            <a:xfrm>
              <a:off x="2439988" y="7005638"/>
              <a:ext cx="50800" cy="182563"/>
            </a:xfrm>
            <a:custGeom>
              <a:avLst/>
              <a:gdLst>
                <a:gd name="T0" fmla="*/ 0 w 17"/>
                <a:gd name="T1" fmla="*/ 0 h 60"/>
                <a:gd name="T2" fmla="*/ 12 w 17"/>
                <a:gd name="T3" fmla="*/ 0 h 60"/>
                <a:gd name="T4" fmla="*/ 12 w 17"/>
                <a:gd name="T5" fmla="*/ 46 h 60"/>
                <a:gd name="T6" fmla="*/ 14 w 17"/>
                <a:gd name="T7" fmla="*/ 50 h 60"/>
                <a:gd name="T8" fmla="*/ 16 w 17"/>
                <a:gd name="T9" fmla="*/ 49 h 60"/>
                <a:gd name="T10" fmla="*/ 17 w 17"/>
                <a:gd name="T11" fmla="*/ 59 h 60"/>
                <a:gd name="T12" fmla="*/ 11 w 17"/>
                <a:gd name="T13" fmla="*/ 60 h 60"/>
                <a:gd name="T14" fmla="*/ 0 w 17"/>
                <a:gd name="T15" fmla="*/ 46 h 60"/>
                <a:gd name="T16" fmla="*/ 0 w 17"/>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0">
                  <a:moveTo>
                    <a:pt x="0" y="0"/>
                  </a:moveTo>
                  <a:cubicBezTo>
                    <a:pt x="12" y="0"/>
                    <a:pt x="12" y="0"/>
                    <a:pt x="12" y="0"/>
                  </a:cubicBezTo>
                  <a:cubicBezTo>
                    <a:pt x="12" y="46"/>
                    <a:pt x="12" y="46"/>
                    <a:pt x="12" y="46"/>
                  </a:cubicBezTo>
                  <a:cubicBezTo>
                    <a:pt x="12" y="49"/>
                    <a:pt x="13" y="50"/>
                    <a:pt x="14" y="50"/>
                  </a:cubicBezTo>
                  <a:cubicBezTo>
                    <a:pt x="15" y="50"/>
                    <a:pt x="15" y="50"/>
                    <a:pt x="16" y="49"/>
                  </a:cubicBezTo>
                  <a:cubicBezTo>
                    <a:pt x="17" y="59"/>
                    <a:pt x="17" y="59"/>
                    <a:pt x="17" y="59"/>
                  </a:cubicBezTo>
                  <a:cubicBezTo>
                    <a:pt x="16" y="59"/>
                    <a:pt x="14" y="60"/>
                    <a:pt x="11"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8"/>
            <p:cNvSpPr>
              <a:spLocks/>
            </p:cNvSpPr>
            <p:nvPr userDrawn="1"/>
          </p:nvSpPr>
          <p:spPr bwMode="auto">
            <a:xfrm>
              <a:off x="2508251" y="7005638"/>
              <a:ext cx="52388" cy="182563"/>
            </a:xfrm>
            <a:custGeom>
              <a:avLst/>
              <a:gdLst>
                <a:gd name="T0" fmla="*/ 0 w 18"/>
                <a:gd name="T1" fmla="*/ 0 h 60"/>
                <a:gd name="T2" fmla="*/ 13 w 18"/>
                <a:gd name="T3" fmla="*/ 0 h 60"/>
                <a:gd name="T4" fmla="*/ 13 w 18"/>
                <a:gd name="T5" fmla="*/ 46 h 60"/>
                <a:gd name="T6" fmla="*/ 15 w 18"/>
                <a:gd name="T7" fmla="*/ 50 h 60"/>
                <a:gd name="T8" fmla="*/ 17 w 18"/>
                <a:gd name="T9" fmla="*/ 49 h 60"/>
                <a:gd name="T10" fmla="*/ 18 w 18"/>
                <a:gd name="T11" fmla="*/ 59 h 60"/>
                <a:gd name="T12" fmla="*/ 12 w 18"/>
                <a:gd name="T13" fmla="*/ 60 h 60"/>
                <a:gd name="T14" fmla="*/ 0 w 18"/>
                <a:gd name="T15" fmla="*/ 46 h 60"/>
                <a:gd name="T16" fmla="*/ 0 w 18"/>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0"/>
                  </a:moveTo>
                  <a:cubicBezTo>
                    <a:pt x="13" y="0"/>
                    <a:pt x="13" y="0"/>
                    <a:pt x="13" y="0"/>
                  </a:cubicBezTo>
                  <a:cubicBezTo>
                    <a:pt x="13" y="46"/>
                    <a:pt x="13" y="46"/>
                    <a:pt x="13" y="46"/>
                  </a:cubicBezTo>
                  <a:cubicBezTo>
                    <a:pt x="13" y="49"/>
                    <a:pt x="14" y="50"/>
                    <a:pt x="15" y="50"/>
                  </a:cubicBezTo>
                  <a:cubicBezTo>
                    <a:pt x="16" y="50"/>
                    <a:pt x="16" y="50"/>
                    <a:pt x="17" y="49"/>
                  </a:cubicBezTo>
                  <a:cubicBezTo>
                    <a:pt x="18" y="59"/>
                    <a:pt x="18" y="59"/>
                    <a:pt x="18" y="59"/>
                  </a:cubicBezTo>
                  <a:cubicBezTo>
                    <a:pt x="17" y="59"/>
                    <a:pt x="15" y="60"/>
                    <a:pt x="12"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Oval 19"/>
            <p:cNvSpPr>
              <a:spLocks noChangeArrowheads="1"/>
            </p:cNvSpPr>
            <p:nvPr userDrawn="1"/>
          </p:nvSpPr>
          <p:spPr bwMode="auto">
            <a:xfrm>
              <a:off x="25812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20"/>
            <p:cNvSpPr>
              <a:spLocks noEditPoints="1"/>
            </p:cNvSpPr>
            <p:nvPr userDrawn="1"/>
          </p:nvSpPr>
          <p:spPr bwMode="auto">
            <a:xfrm>
              <a:off x="2646363" y="7054851"/>
              <a:ext cx="122238" cy="180975"/>
            </a:xfrm>
            <a:custGeom>
              <a:avLst/>
              <a:gdLst>
                <a:gd name="T0" fmla="*/ 6 w 41"/>
                <a:gd name="T1" fmla="*/ 41 h 60"/>
                <a:gd name="T2" fmla="*/ 6 w 41"/>
                <a:gd name="T3" fmla="*/ 41 h 60"/>
                <a:gd name="T4" fmla="*/ 3 w 41"/>
                <a:gd name="T5" fmla="*/ 34 h 60"/>
                <a:gd name="T6" fmla="*/ 7 w 41"/>
                <a:gd name="T7" fmla="*/ 26 h 60"/>
                <a:gd name="T8" fmla="*/ 7 w 41"/>
                <a:gd name="T9" fmla="*/ 26 h 60"/>
                <a:gd name="T10" fmla="*/ 2 w 41"/>
                <a:gd name="T11" fmla="*/ 15 h 60"/>
                <a:gd name="T12" fmla="*/ 19 w 41"/>
                <a:gd name="T13" fmla="*/ 0 h 60"/>
                <a:gd name="T14" fmla="*/ 25 w 41"/>
                <a:gd name="T15" fmla="*/ 1 h 60"/>
                <a:gd name="T16" fmla="*/ 41 w 41"/>
                <a:gd name="T17" fmla="*/ 1 h 60"/>
                <a:gd name="T18" fmla="*/ 41 w 41"/>
                <a:gd name="T19" fmla="*/ 10 h 60"/>
                <a:gd name="T20" fmla="*/ 34 w 41"/>
                <a:gd name="T21" fmla="*/ 10 h 60"/>
                <a:gd name="T22" fmla="*/ 35 w 41"/>
                <a:gd name="T23" fmla="*/ 15 h 60"/>
                <a:gd name="T24" fmla="*/ 19 w 41"/>
                <a:gd name="T25" fmla="*/ 29 h 60"/>
                <a:gd name="T26" fmla="*/ 14 w 41"/>
                <a:gd name="T27" fmla="*/ 28 h 60"/>
                <a:gd name="T28" fmla="*/ 12 w 41"/>
                <a:gd name="T29" fmla="*/ 32 h 60"/>
                <a:gd name="T30" fmla="*/ 19 w 41"/>
                <a:gd name="T31" fmla="*/ 35 h 60"/>
                <a:gd name="T32" fmla="*/ 25 w 41"/>
                <a:gd name="T33" fmla="*/ 35 h 60"/>
                <a:gd name="T34" fmla="*/ 41 w 41"/>
                <a:gd name="T35" fmla="*/ 45 h 60"/>
                <a:gd name="T36" fmla="*/ 18 w 41"/>
                <a:gd name="T37" fmla="*/ 60 h 60"/>
                <a:gd name="T38" fmla="*/ 0 w 41"/>
                <a:gd name="T39" fmla="*/ 50 h 60"/>
                <a:gd name="T40" fmla="*/ 6 w 41"/>
                <a:gd name="T41" fmla="*/ 41 h 60"/>
                <a:gd name="T42" fmla="*/ 20 w 41"/>
                <a:gd name="T43" fmla="*/ 52 h 60"/>
                <a:gd name="T44" fmla="*/ 29 w 41"/>
                <a:gd name="T45" fmla="*/ 47 h 60"/>
                <a:gd name="T46" fmla="*/ 23 w 41"/>
                <a:gd name="T47" fmla="*/ 44 h 60"/>
                <a:gd name="T48" fmla="*/ 19 w 41"/>
                <a:gd name="T49" fmla="*/ 44 h 60"/>
                <a:gd name="T50" fmla="*/ 13 w 41"/>
                <a:gd name="T51" fmla="*/ 44 h 60"/>
                <a:gd name="T52" fmla="*/ 11 w 41"/>
                <a:gd name="T53" fmla="*/ 48 h 60"/>
                <a:gd name="T54" fmla="*/ 20 w 41"/>
                <a:gd name="T55" fmla="*/ 52 h 60"/>
                <a:gd name="T56" fmla="*/ 25 w 41"/>
                <a:gd name="T57" fmla="*/ 15 h 60"/>
                <a:gd name="T58" fmla="*/ 19 w 41"/>
                <a:gd name="T59" fmla="*/ 8 h 60"/>
                <a:gd name="T60" fmla="*/ 13 w 41"/>
                <a:gd name="T61" fmla="*/ 15 h 60"/>
                <a:gd name="T62" fmla="*/ 19 w 41"/>
                <a:gd name="T63" fmla="*/ 22 h 60"/>
                <a:gd name="T64" fmla="*/ 25 w 41"/>
                <a:gd name="T65"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60">
                  <a:moveTo>
                    <a:pt x="6" y="41"/>
                  </a:moveTo>
                  <a:cubicBezTo>
                    <a:pt x="6" y="41"/>
                    <a:pt x="6" y="41"/>
                    <a:pt x="6" y="41"/>
                  </a:cubicBezTo>
                  <a:cubicBezTo>
                    <a:pt x="4" y="39"/>
                    <a:pt x="3" y="37"/>
                    <a:pt x="3" y="34"/>
                  </a:cubicBezTo>
                  <a:cubicBezTo>
                    <a:pt x="3" y="31"/>
                    <a:pt x="5" y="28"/>
                    <a:pt x="7" y="26"/>
                  </a:cubicBezTo>
                  <a:cubicBezTo>
                    <a:pt x="7" y="26"/>
                    <a:pt x="7" y="26"/>
                    <a:pt x="7" y="26"/>
                  </a:cubicBezTo>
                  <a:cubicBezTo>
                    <a:pt x="4" y="24"/>
                    <a:pt x="2" y="20"/>
                    <a:pt x="2" y="15"/>
                  </a:cubicBezTo>
                  <a:cubicBezTo>
                    <a:pt x="2" y="5"/>
                    <a:pt x="10" y="0"/>
                    <a:pt x="19" y="0"/>
                  </a:cubicBezTo>
                  <a:cubicBezTo>
                    <a:pt x="21" y="0"/>
                    <a:pt x="23" y="0"/>
                    <a:pt x="25" y="1"/>
                  </a:cubicBezTo>
                  <a:cubicBezTo>
                    <a:pt x="41" y="1"/>
                    <a:pt x="41" y="1"/>
                    <a:pt x="41" y="1"/>
                  </a:cubicBezTo>
                  <a:cubicBezTo>
                    <a:pt x="41" y="10"/>
                    <a:pt x="41" y="10"/>
                    <a:pt x="41" y="10"/>
                  </a:cubicBezTo>
                  <a:cubicBezTo>
                    <a:pt x="34" y="10"/>
                    <a:pt x="34" y="10"/>
                    <a:pt x="34" y="10"/>
                  </a:cubicBezTo>
                  <a:cubicBezTo>
                    <a:pt x="35" y="11"/>
                    <a:pt x="35" y="13"/>
                    <a:pt x="35" y="15"/>
                  </a:cubicBezTo>
                  <a:cubicBezTo>
                    <a:pt x="35" y="25"/>
                    <a:pt x="28" y="29"/>
                    <a:pt x="19" y="29"/>
                  </a:cubicBezTo>
                  <a:cubicBezTo>
                    <a:pt x="17" y="29"/>
                    <a:pt x="16" y="29"/>
                    <a:pt x="14" y="28"/>
                  </a:cubicBezTo>
                  <a:cubicBezTo>
                    <a:pt x="13" y="29"/>
                    <a:pt x="12" y="30"/>
                    <a:pt x="12" y="32"/>
                  </a:cubicBezTo>
                  <a:cubicBezTo>
                    <a:pt x="12" y="34"/>
                    <a:pt x="14" y="35"/>
                    <a:pt x="19" y="35"/>
                  </a:cubicBezTo>
                  <a:cubicBezTo>
                    <a:pt x="25" y="35"/>
                    <a:pt x="25" y="35"/>
                    <a:pt x="25" y="35"/>
                  </a:cubicBezTo>
                  <a:cubicBezTo>
                    <a:pt x="36" y="35"/>
                    <a:pt x="41" y="38"/>
                    <a:pt x="41" y="45"/>
                  </a:cubicBezTo>
                  <a:cubicBezTo>
                    <a:pt x="41" y="54"/>
                    <a:pt x="32" y="60"/>
                    <a:pt x="18" y="60"/>
                  </a:cubicBezTo>
                  <a:cubicBezTo>
                    <a:pt x="8" y="60"/>
                    <a:pt x="0" y="57"/>
                    <a:pt x="0" y="50"/>
                  </a:cubicBezTo>
                  <a:cubicBezTo>
                    <a:pt x="0" y="46"/>
                    <a:pt x="3" y="43"/>
                    <a:pt x="6" y="41"/>
                  </a:cubicBezTo>
                  <a:close/>
                  <a:moveTo>
                    <a:pt x="20" y="52"/>
                  </a:moveTo>
                  <a:cubicBezTo>
                    <a:pt x="25" y="52"/>
                    <a:pt x="29" y="50"/>
                    <a:pt x="29" y="47"/>
                  </a:cubicBezTo>
                  <a:cubicBezTo>
                    <a:pt x="29" y="45"/>
                    <a:pt x="27" y="44"/>
                    <a:pt x="23" y="44"/>
                  </a:cubicBezTo>
                  <a:cubicBezTo>
                    <a:pt x="19" y="44"/>
                    <a:pt x="19" y="44"/>
                    <a:pt x="19" y="44"/>
                  </a:cubicBezTo>
                  <a:cubicBezTo>
                    <a:pt x="16" y="44"/>
                    <a:pt x="14" y="44"/>
                    <a:pt x="13" y="44"/>
                  </a:cubicBezTo>
                  <a:cubicBezTo>
                    <a:pt x="11" y="45"/>
                    <a:pt x="11" y="46"/>
                    <a:pt x="11" y="48"/>
                  </a:cubicBezTo>
                  <a:cubicBezTo>
                    <a:pt x="11" y="51"/>
                    <a:pt x="14" y="52"/>
                    <a:pt x="20" y="52"/>
                  </a:cubicBezTo>
                  <a:close/>
                  <a:moveTo>
                    <a:pt x="25" y="15"/>
                  </a:moveTo>
                  <a:cubicBezTo>
                    <a:pt x="25" y="11"/>
                    <a:pt x="22" y="8"/>
                    <a:pt x="19" y="8"/>
                  </a:cubicBezTo>
                  <a:cubicBezTo>
                    <a:pt x="16" y="8"/>
                    <a:pt x="13" y="10"/>
                    <a:pt x="13" y="15"/>
                  </a:cubicBezTo>
                  <a:cubicBezTo>
                    <a:pt x="13" y="19"/>
                    <a:pt x="16" y="22"/>
                    <a:pt x="19" y="22"/>
                  </a:cubicBezTo>
                  <a:cubicBezTo>
                    <a:pt x="22" y="22"/>
                    <a:pt x="25" y="19"/>
                    <a:pt x="2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21"/>
            <p:cNvSpPr>
              <a:spLocks noEditPoints="1"/>
            </p:cNvSpPr>
            <p:nvPr userDrawn="1"/>
          </p:nvSpPr>
          <p:spPr bwMode="auto">
            <a:xfrm>
              <a:off x="2779713" y="7054851"/>
              <a:ext cx="119063" cy="133350"/>
            </a:xfrm>
            <a:custGeom>
              <a:avLst/>
              <a:gdLst>
                <a:gd name="T0" fmla="*/ 20 w 40"/>
                <a:gd name="T1" fmla="*/ 0 h 44"/>
                <a:gd name="T2" fmla="*/ 40 w 40"/>
                <a:gd name="T3" fmla="*/ 22 h 44"/>
                <a:gd name="T4" fmla="*/ 20 w 40"/>
                <a:gd name="T5" fmla="*/ 44 h 44"/>
                <a:gd name="T6" fmla="*/ 0 w 40"/>
                <a:gd name="T7" fmla="*/ 22 h 44"/>
                <a:gd name="T8" fmla="*/ 20 w 40"/>
                <a:gd name="T9" fmla="*/ 0 h 44"/>
                <a:gd name="T10" fmla="*/ 20 w 40"/>
                <a:gd name="T11" fmla="*/ 34 h 44"/>
                <a:gd name="T12" fmla="*/ 28 w 40"/>
                <a:gd name="T13" fmla="*/ 22 h 44"/>
                <a:gd name="T14" fmla="*/ 20 w 40"/>
                <a:gd name="T15" fmla="*/ 10 h 44"/>
                <a:gd name="T16" fmla="*/ 12 w 40"/>
                <a:gd name="T17" fmla="*/ 22 h 44"/>
                <a:gd name="T18" fmla="*/ 20 w 40"/>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0"/>
                  </a:moveTo>
                  <a:cubicBezTo>
                    <a:pt x="30" y="0"/>
                    <a:pt x="40" y="8"/>
                    <a:pt x="40" y="22"/>
                  </a:cubicBezTo>
                  <a:cubicBezTo>
                    <a:pt x="40" y="36"/>
                    <a:pt x="30" y="44"/>
                    <a:pt x="20" y="44"/>
                  </a:cubicBezTo>
                  <a:cubicBezTo>
                    <a:pt x="9" y="44"/>
                    <a:pt x="0" y="36"/>
                    <a:pt x="0" y="22"/>
                  </a:cubicBezTo>
                  <a:cubicBezTo>
                    <a:pt x="0" y="8"/>
                    <a:pt x="9" y="0"/>
                    <a:pt x="20" y="0"/>
                  </a:cubicBezTo>
                  <a:close/>
                  <a:moveTo>
                    <a:pt x="20" y="34"/>
                  </a:moveTo>
                  <a:cubicBezTo>
                    <a:pt x="25" y="34"/>
                    <a:pt x="28" y="29"/>
                    <a:pt x="28" y="22"/>
                  </a:cubicBezTo>
                  <a:cubicBezTo>
                    <a:pt x="28" y="14"/>
                    <a:pt x="25" y="10"/>
                    <a:pt x="20" y="10"/>
                  </a:cubicBezTo>
                  <a:cubicBezTo>
                    <a:pt x="15" y="10"/>
                    <a:pt x="12" y="14"/>
                    <a:pt x="12" y="22"/>
                  </a:cubicBezTo>
                  <a:cubicBezTo>
                    <a:pt x="12"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2"/>
            <p:cNvSpPr>
              <a:spLocks/>
            </p:cNvSpPr>
            <p:nvPr userDrawn="1"/>
          </p:nvSpPr>
          <p:spPr bwMode="auto">
            <a:xfrm>
              <a:off x="2908301" y="7058026"/>
              <a:ext cx="123825" cy="127000"/>
            </a:xfrm>
            <a:custGeom>
              <a:avLst/>
              <a:gdLst>
                <a:gd name="T0" fmla="*/ 0 w 42"/>
                <a:gd name="T1" fmla="*/ 0 h 42"/>
                <a:gd name="T2" fmla="*/ 12 w 42"/>
                <a:gd name="T3" fmla="*/ 0 h 42"/>
                <a:gd name="T4" fmla="*/ 17 w 42"/>
                <a:gd name="T5" fmla="*/ 20 h 42"/>
                <a:gd name="T6" fmla="*/ 21 w 42"/>
                <a:gd name="T7" fmla="*/ 32 h 42"/>
                <a:gd name="T8" fmla="*/ 21 w 42"/>
                <a:gd name="T9" fmla="*/ 32 h 42"/>
                <a:gd name="T10" fmla="*/ 24 w 42"/>
                <a:gd name="T11" fmla="*/ 20 h 42"/>
                <a:gd name="T12" fmla="*/ 30 w 42"/>
                <a:gd name="T13" fmla="*/ 0 h 42"/>
                <a:gd name="T14" fmla="*/ 42 w 42"/>
                <a:gd name="T15" fmla="*/ 0 h 42"/>
                <a:gd name="T16" fmla="*/ 28 w 42"/>
                <a:gd name="T17" fmla="*/ 42 h 42"/>
                <a:gd name="T18" fmla="*/ 14 w 42"/>
                <a:gd name="T19" fmla="*/ 42 h 42"/>
                <a:gd name="T20" fmla="*/ 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0"/>
                  </a:moveTo>
                  <a:cubicBezTo>
                    <a:pt x="12" y="0"/>
                    <a:pt x="12" y="0"/>
                    <a:pt x="12" y="0"/>
                  </a:cubicBezTo>
                  <a:cubicBezTo>
                    <a:pt x="17" y="20"/>
                    <a:pt x="17" y="20"/>
                    <a:pt x="17" y="20"/>
                  </a:cubicBezTo>
                  <a:cubicBezTo>
                    <a:pt x="19" y="24"/>
                    <a:pt x="20" y="28"/>
                    <a:pt x="21" y="32"/>
                  </a:cubicBezTo>
                  <a:cubicBezTo>
                    <a:pt x="21" y="32"/>
                    <a:pt x="21" y="32"/>
                    <a:pt x="21" y="32"/>
                  </a:cubicBezTo>
                  <a:cubicBezTo>
                    <a:pt x="22" y="28"/>
                    <a:pt x="23" y="24"/>
                    <a:pt x="24" y="20"/>
                  </a:cubicBezTo>
                  <a:cubicBezTo>
                    <a:pt x="30" y="0"/>
                    <a:pt x="30" y="0"/>
                    <a:pt x="30" y="0"/>
                  </a:cubicBezTo>
                  <a:cubicBezTo>
                    <a:pt x="42" y="0"/>
                    <a:pt x="42" y="0"/>
                    <a:pt x="42" y="0"/>
                  </a:cubicBezTo>
                  <a:cubicBezTo>
                    <a:pt x="28" y="42"/>
                    <a:pt x="28" y="42"/>
                    <a:pt x="28" y="42"/>
                  </a:cubicBezTo>
                  <a:cubicBezTo>
                    <a:pt x="14" y="42"/>
                    <a:pt x="14" y="42"/>
                    <a:pt x="14"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Oval 23"/>
            <p:cNvSpPr>
              <a:spLocks noChangeArrowheads="1"/>
            </p:cNvSpPr>
            <p:nvPr userDrawn="1"/>
          </p:nvSpPr>
          <p:spPr bwMode="auto">
            <a:xfrm>
              <a:off x="30384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24"/>
            <p:cNvSpPr>
              <a:spLocks/>
            </p:cNvSpPr>
            <p:nvPr userDrawn="1"/>
          </p:nvSpPr>
          <p:spPr bwMode="auto">
            <a:xfrm>
              <a:off x="3109913" y="7058026"/>
              <a:ext cx="109538" cy="130175"/>
            </a:xfrm>
            <a:custGeom>
              <a:avLst/>
              <a:gdLst>
                <a:gd name="T0" fmla="*/ 0 w 37"/>
                <a:gd name="T1" fmla="*/ 0 h 43"/>
                <a:gd name="T2" fmla="*/ 12 w 37"/>
                <a:gd name="T3" fmla="*/ 0 h 43"/>
                <a:gd name="T4" fmla="*/ 12 w 37"/>
                <a:gd name="T5" fmla="*/ 24 h 43"/>
                <a:gd name="T6" fmla="*/ 17 w 37"/>
                <a:gd name="T7" fmla="*/ 32 h 43"/>
                <a:gd name="T8" fmla="*/ 25 w 37"/>
                <a:gd name="T9" fmla="*/ 27 h 43"/>
                <a:gd name="T10" fmla="*/ 25 w 37"/>
                <a:gd name="T11" fmla="*/ 0 h 43"/>
                <a:gd name="T12" fmla="*/ 37 w 37"/>
                <a:gd name="T13" fmla="*/ 0 h 43"/>
                <a:gd name="T14" fmla="*/ 37 w 37"/>
                <a:gd name="T15" fmla="*/ 42 h 43"/>
                <a:gd name="T16" fmla="*/ 27 w 37"/>
                <a:gd name="T17" fmla="*/ 42 h 43"/>
                <a:gd name="T18" fmla="*/ 26 w 37"/>
                <a:gd name="T19" fmla="*/ 36 h 43"/>
                <a:gd name="T20" fmla="*/ 26 w 37"/>
                <a:gd name="T21" fmla="*/ 36 h 43"/>
                <a:gd name="T22" fmla="*/ 13 w 37"/>
                <a:gd name="T23" fmla="*/ 43 h 43"/>
                <a:gd name="T24" fmla="*/ 0 w 37"/>
                <a:gd name="T25" fmla="*/ 26 h 43"/>
                <a:gd name="T26" fmla="*/ 0 w 37"/>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0"/>
                  </a:moveTo>
                  <a:cubicBezTo>
                    <a:pt x="12" y="0"/>
                    <a:pt x="12" y="0"/>
                    <a:pt x="12" y="0"/>
                  </a:cubicBezTo>
                  <a:cubicBezTo>
                    <a:pt x="12" y="24"/>
                    <a:pt x="12" y="24"/>
                    <a:pt x="12" y="24"/>
                  </a:cubicBezTo>
                  <a:cubicBezTo>
                    <a:pt x="12" y="30"/>
                    <a:pt x="14" y="32"/>
                    <a:pt x="17" y="32"/>
                  </a:cubicBezTo>
                  <a:cubicBezTo>
                    <a:pt x="21" y="32"/>
                    <a:pt x="22" y="31"/>
                    <a:pt x="25" y="27"/>
                  </a:cubicBezTo>
                  <a:cubicBezTo>
                    <a:pt x="25" y="0"/>
                    <a:pt x="25" y="0"/>
                    <a:pt x="25" y="0"/>
                  </a:cubicBezTo>
                  <a:cubicBezTo>
                    <a:pt x="37" y="0"/>
                    <a:pt x="37" y="0"/>
                    <a:pt x="37" y="0"/>
                  </a:cubicBezTo>
                  <a:cubicBezTo>
                    <a:pt x="37" y="42"/>
                    <a:pt x="37" y="42"/>
                    <a:pt x="37" y="42"/>
                  </a:cubicBezTo>
                  <a:cubicBezTo>
                    <a:pt x="27" y="42"/>
                    <a:pt x="27" y="42"/>
                    <a:pt x="27" y="42"/>
                  </a:cubicBezTo>
                  <a:cubicBezTo>
                    <a:pt x="26" y="36"/>
                    <a:pt x="26" y="36"/>
                    <a:pt x="26" y="36"/>
                  </a:cubicBezTo>
                  <a:cubicBezTo>
                    <a:pt x="26" y="36"/>
                    <a:pt x="26" y="36"/>
                    <a:pt x="26" y="36"/>
                  </a:cubicBezTo>
                  <a:cubicBezTo>
                    <a:pt x="22" y="40"/>
                    <a:pt x="19" y="43"/>
                    <a:pt x="13" y="43"/>
                  </a:cubicBezTo>
                  <a:cubicBezTo>
                    <a:pt x="4" y="43"/>
                    <a:pt x="0" y="36"/>
                    <a:pt x="0" y="2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userDrawn="1"/>
          </p:nvSpPr>
          <p:spPr bwMode="auto">
            <a:xfrm>
              <a:off x="3251201" y="7005638"/>
              <a:ext cx="119063" cy="179388"/>
            </a:xfrm>
            <a:custGeom>
              <a:avLst/>
              <a:gdLst>
                <a:gd name="T0" fmla="*/ 0 w 75"/>
                <a:gd name="T1" fmla="*/ 0 h 113"/>
                <a:gd name="T2" fmla="*/ 23 w 75"/>
                <a:gd name="T3" fmla="*/ 0 h 113"/>
                <a:gd name="T4" fmla="*/ 23 w 75"/>
                <a:gd name="T5" fmla="*/ 63 h 113"/>
                <a:gd name="T6" fmla="*/ 23 w 75"/>
                <a:gd name="T7" fmla="*/ 63 h 113"/>
                <a:gd name="T8" fmla="*/ 47 w 75"/>
                <a:gd name="T9" fmla="*/ 33 h 113"/>
                <a:gd name="T10" fmla="*/ 73 w 75"/>
                <a:gd name="T11" fmla="*/ 33 h 113"/>
                <a:gd name="T12" fmla="*/ 45 w 75"/>
                <a:gd name="T13" fmla="*/ 65 h 113"/>
                <a:gd name="T14" fmla="*/ 75 w 75"/>
                <a:gd name="T15" fmla="*/ 113 h 113"/>
                <a:gd name="T16" fmla="*/ 49 w 75"/>
                <a:gd name="T17" fmla="*/ 113 h 113"/>
                <a:gd name="T18" fmla="*/ 32 w 75"/>
                <a:gd name="T19" fmla="*/ 80 h 113"/>
                <a:gd name="T20" fmla="*/ 23 w 75"/>
                <a:gd name="T21" fmla="*/ 92 h 113"/>
                <a:gd name="T22" fmla="*/ 23 w 75"/>
                <a:gd name="T23" fmla="*/ 113 h 113"/>
                <a:gd name="T24" fmla="*/ 0 w 75"/>
                <a:gd name="T25" fmla="*/ 113 h 113"/>
                <a:gd name="T26" fmla="*/ 0 w 75"/>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13">
                  <a:moveTo>
                    <a:pt x="0" y="0"/>
                  </a:moveTo>
                  <a:lnTo>
                    <a:pt x="23" y="0"/>
                  </a:lnTo>
                  <a:lnTo>
                    <a:pt x="23" y="63"/>
                  </a:lnTo>
                  <a:lnTo>
                    <a:pt x="23" y="63"/>
                  </a:lnTo>
                  <a:lnTo>
                    <a:pt x="47" y="33"/>
                  </a:lnTo>
                  <a:lnTo>
                    <a:pt x="73" y="33"/>
                  </a:lnTo>
                  <a:lnTo>
                    <a:pt x="45" y="65"/>
                  </a:lnTo>
                  <a:lnTo>
                    <a:pt x="75" y="113"/>
                  </a:lnTo>
                  <a:lnTo>
                    <a:pt x="49" y="113"/>
                  </a:lnTo>
                  <a:lnTo>
                    <a:pt x="32" y="80"/>
                  </a:lnTo>
                  <a:lnTo>
                    <a:pt x="23" y="92"/>
                  </a:lnTo>
                  <a:lnTo>
                    <a:pt x="23" y="113"/>
                  </a:lnTo>
                  <a:lnTo>
                    <a:pt x="0" y="11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3044" y="4622712"/>
            <a:ext cx="2797231" cy="2540882"/>
          </a:xfrm>
          <a:prstGeom prst="rect">
            <a:avLst/>
          </a:prstGeom>
        </p:spPr>
      </p:pic>
      <p:sp>
        <p:nvSpPr>
          <p:cNvPr id="2" name="MSIPCMContentMarking" descr="{&quot;HashCode&quot;:-379930704,&quot;Placement&quot;:&quot;Header&quot;,&quot;Top&quot;:0.0,&quot;Left&quot;:679.4696,&quot;SlideWidth&quot;:842,&quot;SlideHeight&quot;:595}">
            <a:extLst>
              <a:ext uri="{FF2B5EF4-FFF2-40B4-BE49-F238E27FC236}">
                <a16:creationId xmlns:a16="http://schemas.microsoft.com/office/drawing/2014/main" id="{D3E5EC56-FD09-47E3-B86C-092F0B03F662}"/>
              </a:ext>
            </a:extLst>
          </p:cNvPr>
          <p:cNvSpPr txBox="1"/>
          <p:nvPr userDrawn="1"/>
        </p:nvSpPr>
        <p:spPr>
          <a:xfrm>
            <a:off x="8629264" y="0"/>
            <a:ext cx="206413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317100"/>
                </a:solidFill>
                <a:latin typeface="Calibri" panose="020F0502020204030204" pitchFamily="34" charset="0"/>
              </a:rPr>
              <a:t>Information Classification: PUBLIC</a:t>
            </a:r>
          </a:p>
        </p:txBody>
      </p:sp>
    </p:spTree>
    <p:extLst>
      <p:ext uri="{BB962C8B-B14F-4D97-AF65-F5344CB8AC3E}">
        <p14:creationId xmlns:p14="http://schemas.microsoft.com/office/powerpoint/2010/main" val="3043708556"/>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873" y="108223"/>
            <a:ext cx="1189093" cy="1080120"/>
          </a:xfrm>
          <a:prstGeom prst="rect">
            <a:avLst/>
          </a:prstGeom>
        </p:spPr>
      </p:pic>
      <p:sp>
        <p:nvSpPr>
          <p:cNvPr id="2" name="Title Placeholder 1"/>
          <p:cNvSpPr>
            <a:spLocks noGrp="1"/>
          </p:cNvSpPr>
          <p:nvPr>
            <p:ph type="title"/>
          </p:nvPr>
        </p:nvSpPr>
        <p:spPr>
          <a:xfrm>
            <a:off x="895028" y="303214"/>
            <a:ext cx="9276208" cy="813121"/>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grpSp>
        <p:nvGrpSpPr>
          <p:cNvPr id="28" name="Group 27"/>
          <p:cNvGrpSpPr/>
          <p:nvPr userDrawn="1"/>
        </p:nvGrpSpPr>
        <p:grpSpPr>
          <a:xfrm>
            <a:off x="525464" y="6969505"/>
            <a:ext cx="2693988" cy="318708"/>
            <a:chOff x="525463" y="6951663"/>
            <a:chExt cx="2844801" cy="336550"/>
          </a:xfrm>
          <a:solidFill>
            <a:srgbClr val="0087CD"/>
          </a:solidFill>
        </p:grpSpPr>
        <p:sp>
          <p:nvSpPr>
            <p:cNvPr id="5" name="Freeform 5"/>
            <p:cNvSpPr>
              <a:spLocks/>
            </p:cNvSpPr>
            <p:nvPr userDrawn="1"/>
          </p:nvSpPr>
          <p:spPr bwMode="auto">
            <a:xfrm>
              <a:off x="617538" y="7005638"/>
              <a:ext cx="130175" cy="225425"/>
            </a:xfrm>
            <a:custGeom>
              <a:avLst/>
              <a:gdLst>
                <a:gd name="T0" fmla="*/ 0 w 82"/>
                <a:gd name="T1" fmla="*/ 65 h 142"/>
                <a:gd name="T2" fmla="*/ 32 w 82"/>
                <a:gd name="T3" fmla="*/ 71 h 142"/>
                <a:gd name="T4" fmla="*/ 5 w 82"/>
                <a:gd name="T5" fmla="*/ 130 h 142"/>
                <a:gd name="T6" fmla="*/ 30 w 82"/>
                <a:gd name="T7" fmla="*/ 142 h 142"/>
                <a:gd name="T8" fmla="*/ 56 w 82"/>
                <a:gd name="T9" fmla="*/ 80 h 142"/>
                <a:gd name="T10" fmla="*/ 82 w 82"/>
                <a:gd name="T11" fmla="*/ 101 h 142"/>
                <a:gd name="T12" fmla="*/ 76 w 82"/>
                <a:gd name="T13" fmla="*/ 0 h 142"/>
                <a:gd name="T14" fmla="*/ 0 w 82"/>
                <a:gd name="T15" fmla="*/ 65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42">
                  <a:moveTo>
                    <a:pt x="0" y="65"/>
                  </a:moveTo>
                  <a:lnTo>
                    <a:pt x="32" y="71"/>
                  </a:lnTo>
                  <a:lnTo>
                    <a:pt x="5" y="130"/>
                  </a:lnTo>
                  <a:lnTo>
                    <a:pt x="30" y="142"/>
                  </a:lnTo>
                  <a:lnTo>
                    <a:pt x="56" y="80"/>
                  </a:lnTo>
                  <a:lnTo>
                    <a:pt x="82" y="101"/>
                  </a:lnTo>
                  <a:lnTo>
                    <a:pt x="76" y="0"/>
                  </a:lnTo>
                  <a:lnTo>
                    <a:pt x="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noEditPoints="1"/>
            </p:cNvSpPr>
            <p:nvPr userDrawn="1"/>
          </p:nvSpPr>
          <p:spPr bwMode="auto">
            <a:xfrm>
              <a:off x="525463" y="6951663"/>
              <a:ext cx="328613" cy="336550"/>
            </a:xfrm>
            <a:custGeom>
              <a:avLst/>
              <a:gdLst>
                <a:gd name="T0" fmla="*/ 56 w 111"/>
                <a:gd name="T1" fmla="*/ 111 h 111"/>
                <a:gd name="T2" fmla="*/ 0 w 111"/>
                <a:gd name="T3" fmla="*/ 55 h 111"/>
                <a:gd name="T4" fmla="*/ 56 w 111"/>
                <a:gd name="T5" fmla="*/ 0 h 111"/>
                <a:gd name="T6" fmla="*/ 111 w 111"/>
                <a:gd name="T7" fmla="*/ 55 h 111"/>
                <a:gd name="T8" fmla="*/ 56 w 111"/>
                <a:gd name="T9" fmla="*/ 111 h 111"/>
                <a:gd name="T10" fmla="*/ 56 w 111"/>
                <a:gd name="T11" fmla="*/ 6 h 111"/>
                <a:gd name="T12" fmla="*/ 6 w 111"/>
                <a:gd name="T13" fmla="*/ 55 h 111"/>
                <a:gd name="T14" fmla="*/ 56 w 111"/>
                <a:gd name="T15" fmla="*/ 105 h 111"/>
                <a:gd name="T16" fmla="*/ 105 w 111"/>
                <a:gd name="T17" fmla="*/ 55 h 111"/>
                <a:gd name="T18" fmla="*/ 56 w 111"/>
                <a:gd name="T1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6"/>
                  </a:moveTo>
                  <a:cubicBezTo>
                    <a:pt x="28" y="6"/>
                    <a:pt x="6" y="28"/>
                    <a:pt x="6" y="55"/>
                  </a:cubicBezTo>
                  <a:cubicBezTo>
                    <a:pt x="6" y="83"/>
                    <a:pt x="28" y="105"/>
                    <a:pt x="56" y="105"/>
                  </a:cubicBezTo>
                  <a:cubicBezTo>
                    <a:pt x="83" y="105"/>
                    <a:pt x="105" y="83"/>
                    <a:pt x="105" y="55"/>
                  </a:cubicBezTo>
                  <a:cubicBezTo>
                    <a:pt x="105" y="28"/>
                    <a:pt x="83" y="6"/>
                    <a:pt x="5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973138"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1684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1363663"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10"/>
            <p:cNvSpPr>
              <a:spLocks noChangeArrowheads="1"/>
            </p:cNvSpPr>
            <p:nvPr userDrawn="1"/>
          </p:nvSpPr>
          <p:spPr bwMode="auto">
            <a:xfrm>
              <a:off x="1558926" y="7138988"/>
              <a:ext cx="42863"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1622426" y="7054851"/>
              <a:ext cx="103188" cy="133350"/>
            </a:xfrm>
            <a:custGeom>
              <a:avLst/>
              <a:gdLst>
                <a:gd name="T0" fmla="*/ 22 w 35"/>
                <a:gd name="T1" fmla="*/ 0 h 44"/>
                <a:gd name="T2" fmla="*/ 34 w 35"/>
                <a:gd name="T3" fmla="*/ 5 h 44"/>
                <a:gd name="T4" fmla="*/ 29 w 35"/>
                <a:gd name="T5" fmla="*/ 12 h 44"/>
                <a:gd name="T6" fmla="*/ 23 w 35"/>
                <a:gd name="T7" fmla="*/ 10 h 44"/>
                <a:gd name="T8" fmla="*/ 13 w 35"/>
                <a:gd name="T9" fmla="*/ 22 h 44"/>
                <a:gd name="T10" fmla="*/ 22 w 35"/>
                <a:gd name="T11" fmla="*/ 34 h 44"/>
                <a:gd name="T12" fmla="*/ 30 w 35"/>
                <a:gd name="T13" fmla="*/ 30 h 44"/>
                <a:gd name="T14" fmla="*/ 35 w 35"/>
                <a:gd name="T15" fmla="*/ 38 h 44"/>
                <a:gd name="T16" fmla="*/ 21 w 35"/>
                <a:gd name="T17" fmla="*/ 44 h 44"/>
                <a:gd name="T18" fmla="*/ 0 w 35"/>
                <a:gd name="T19" fmla="*/ 22 h 44"/>
                <a:gd name="T20" fmla="*/ 22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22" y="0"/>
                  </a:moveTo>
                  <a:cubicBezTo>
                    <a:pt x="27" y="0"/>
                    <a:pt x="31" y="2"/>
                    <a:pt x="34" y="5"/>
                  </a:cubicBezTo>
                  <a:cubicBezTo>
                    <a:pt x="29" y="12"/>
                    <a:pt x="29" y="12"/>
                    <a:pt x="29" y="12"/>
                  </a:cubicBezTo>
                  <a:cubicBezTo>
                    <a:pt x="26" y="11"/>
                    <a:pt x="25" y="10"/>
                    <a:pt x="23" y="10"/>
                  </a:cubicBezTo>
                  <a:cubicBezTo>
                    <a:pt x="17" y="10"/>
                    <a:pt x="13" y="14"/>
                    <a:pt x="13" y="22"/>
                  </a:cubicBezTo>
                  <a:cubicBezTo>
                    <a:pt x="13" y="29"/>
                    <a:pt x="17" y="34"/>
                    <a:pt x="22" y="34"/>
                  </a:cubicBezTo>
                  <a:cubicBezTo>
                    <a:pt x="25" y="34"/>
                    <a:pt x="28" y="32"/>
                    <a:pt x="30" y="30"/>
                  </a:cubicBezTo>
                  <a:cubicBezTo>
                    <a:pt x="35" y="38"/>
                    <a:pt x="35" y="38"/>
                    <a:pt x="35" y="38"/>
                  </a:cubicBezTo>
                  <a:cubicBezTo>
                    <a:pt x="31" y="42"/>
                    <a:pt x="25" y="44"/>
                    <a:pt x="21" y="44"/>
                  </a:cubicBezTo>
                  <a:cubicBezTo>
                    <a:pt x="9" y="44"/>
                    <a:pt x="0" y="36"/>
                    <a:pt x="0" y="22"/>
                  </a:cubicBezTo>
                  <a:cubicBezTo>
                    <a:pt x="0" y="8"/>
                    <a:pt x="10"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p:cNvSpPr>
              <a:spLocks noEditPoints="1"/>
            </p:cNvSpPr>
            <p:nvPr userDrawn="1"/>
          </p:nvSpPr>
          <p:spPr bwMode="auto">
            <a:xfrm>
              <a:off x="1735138" y="7054851"/>
              <a:ext cx="120650" cy="133350"/>
            </a:xfrm>
            <a:custGeom>
              <a:avLst/>
              <a:gdLst>
                <a:gd name="T0" fmla="*/ 20 w 41"/>
                <a:gd name="T1" fmla="*/ 0 h 44"/>
                <a:gd name="T2" fmla="*/ 41 w 41"/>
                <a:gd name="T3" fmla="*/ 22 h 44"/>
                <a:gd name="T4" fmla="*/ 20 w 41"/>
                <a:gd name="T5" fmla="*/ 44 h 44"/>
                <a:gd name="T6" fmla="*/ 0 w 41"/>
                <a:gd name="T7" fmla="*/ 22 h 44"/>
                <a:gd name="T8" fmla="*/ 20 w 41"/>
                <a:gd name="T9" fmla="*/ 0 h 44"/>
                <a:gd name="T10" fmla="*/ 20 w 41"/>
                <a:gd name="T11" fmla="*/ 34 h 44"/>
                <a:gd name="T12" fmla="*/ 28 w 41"/>
                <a:gd name="T13" fmla="*/ 22 h 44"/>
                <a:gd name="T14" fmla="*/ 20 w 41"/>
                <a:gd name="T15" fmla="*/ 10 h 44"/>
                <a:gd name="T16" fmla="*/ 13 w 41"/>
                <a:gd name="T17" fmla="*/ 22 h 44"/>
                <a:gd name="T18" fmla="*/ 20 w 41"/>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0"/>
                  </a:moveTo>
                  <a:cubicBezTo>
                    <a:pt x="31" y="0"/>
                    <a:pt x="41" y="8"/>
                    <a:pt x="41" y="22"/>
                  </a:cubicBezTo>
                  <a:cubicBezTo>
                    <a:pt x="41" y="36"/>
                    <a:pt x="31" y="44"/>
                    <a:pt x="20" y="44"/>
                  </a:cubicBezTo>
                  <a:cubicBezTo>
                    <a:pt x="10" y="44"/>
                    <a:pt x="0" y="36"/>
                    <a:pt x="0" y="22"/>
                  </a:cubicBezTo>
                  <a:cubicBezTo>
                    <a:pt x="0" y="8"/>
                    <a:pt x="10" y="0"/>
                    <a:pt x="20" y="0"/>
                  </a:cubicBezTo>
                  <a:close/>
                  <a:moveTo>
                    <a:pt x="20" y="34"/>
                  </a:moveTo>
                  <a:cubicBezTo>
                    <a:pt x="25" y="34"/>
                    <a:pt x="28" y="29"/>
                    <a:pt x="28" y="22"/>
                  </a:cubicBezTo>
                  <a:cubicBezTo>
                    <a:pt x="28" y="14"/>
                    <a:pt x="25" y="10"/>
                    <a:pt x="20" y="10"/>
                  </a:cubicBezTo>
                  <a:cubicBezTo>
                    <a:pt x="15" y="10"/>
                    <a:pt x="13" y="14"/>
                    <a:pt x="13" y="22"/>
                  </a:cubicBezTo>
                  <a:cubicBezTo>
                    <a:pt x="13" y="29"/>
                    <a:pt x="15" y="34"/>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3"/>
            <p:cNvSpPr>
              <a:spLocks/>
            </p:cNvSpPr>
            <p:nvPr userDrawn="1"/>
          </p:nvSpPr>
          <p:spPr bwMode="auto">
            <a:xfrm>
              <a:off x="1879601" y="7054851"/>
              <a:ext cx="82550" cy="130175"/>
            </a:xfrm>
            <a:custGeom>
              <a:avLst/>
              <a:gdLst>
                <a:gd name="T0" fmla="*/ 0 w 28"/>
                <a:gd name="T1" fmla="*/ 1 h 43"/>
                <a:gd name="T2" fmla="*/ 10 w 28"/>
                <a:gd name="T3" fmla="*/ 1 h 43"/>
                <a:gd name="T4" fmla="*/ 11 w 28"/>
                <a:gd name="T5" fmla="*/ 8 h 43"/>
                <a:gd name="T6" fmla="*/ 11 w 28"/>
                <a:gd name="T7" fmla="*/ 8 h 43"/>
                <a:gd name="T8" fmla="*/ 23 w 28"/>
                <a:gd name="T9" fmla="*/ 0 h 43"/>
                <a:gd name="T10" fmla="*/ 28 w 28"/>
                <a:gd name="T11" fmla="*/ 1 h 43"/>
                <a:gd name="T12" fmla="*/ 26 w 28"/>
                <a:gd name="T13" fmla="*/ 11 h 43"/>
                <a:gd name="T14" fmla="*/ 21 w 28"/>
                <a:gd name="T15" fmla="*/ 11 h 43"/>
                <a:gd name="T16" fmla="*/ 12 w 28"/>
                <a:gd name="T17" fmla="*/ 18 h 43"/>
                <a:gd name="T18" fmla="*/ 12 w 28"/>
                <a:gd name="T19" fmla="*/ 43 h 43"/>
                <a:gd name="T20" fmla="*/ 0 w 28"/>
                <a:gd name="T21" fmla="*/ 43 h 43"/>
                <a:gd name="T22" fmla="*/ 0 w 28"/>
                <a:gd name="T2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3">
                  <a:moveTo>
                    <a:pt x="0" y="1"/>
                  </a:moveTo>
                  <a:cubicBezTo>
                    <a:pt x="10" y="1"/>
                    <a:pt x="10" y="1"/>
                    <a:pt x="10" y="1"/>
                  </a:cubicBezTo>
                  <a:cubicBezTo>
                    <a:pt x="11" y="8"/>
                    <a:pt x="11" y="8"/>
                    <a:pt x="11" y="8"/>
                  </a:cubicBezTo>
                  <a:cubicBezTo>
                    <a:pt x="11" y="8"/>
                    <a:pt x="11" y="8"/>
                    <a:pt x="11" y="8"/>
                  </a:cubicBezTo>
                  <a:cubicBezTo>
                    <a:pt x="14" y="3"/>
                    <a:pt x="19" y="0"/>
                    <a:pt x="23" y="0"/>
                  </a:cubicBezTo>
                  <a:cubicBezTo>
                    <a:pt x="25" y="0"/>
                    <a:pt x="27" y="0"/>
                    <a:pt x="28" y="1"/>
                  </a:cubicBezTo>
                  <a:cubicBezTo>
                    <a:pt x="26" y="11"/>
                    <a:pt x="26" y="11"/>
                    <a:pt x="26" y="11"/>
                  </a:cubicBezTo>
                  <a:cubicBezTo>
                    <a:pt x="24" y="11"/>
                    <a:pt x="23" y="11"/>
                    <a:pt x="21" y="11"/>
                  </a:cubicBezTo>
                  <a:cubicBezTo>
                    <a:pt x="18" y="11"/>
                    <a:pt x="14" y="13"/>
                    <a:pt x="12" y="18"/>
                  </a:cubicBezTo>
                  <a:cubicBezTo>
                    <a:pt x="12" y="43"/>
                    <a:pt x="12" y="43"/>
                    <a:pt x="12" y="43"/>
                  </a:cubicBezTo>
                  <a:cubicBezTo>
                    <a:pt x="0" y="43"/>
                    <a:pt x="0" y="43"/>
                    <a:pt x="0" y="43"/>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4"/>
            <p:cNvSpPr>
              <a:spLocks/>
            </p:cNvSpPr>
            <p:nvPr userDrawn="1"/>
          </p:nvSpPr>
          <p:spPr bwMode="auto">
            <a:xfrm>
              <a:off x="1978026" y="7054851"/>
              <a:ext cx="112713" cy="130175"/>
            </a:xfrm>
            <a:custGeom>
              <a:avLst/>
              <a:gdLst>
                <a:gd name="T0" fmla="*/ 0 w 38"/>
                <a:gd name="T1" fmla="*/ 1 h 43"/>
                <a:gd name="T2" fmla="*/ 10 w 38"/>
                <a:gd name="T3" fmla="*/ 1 h 43"/>
                <a:gd name="T4" fmla="*/ 11 w 38"/>
                <a:gd name="T5" fmla="*/ 6 h 43"/>
                <a:gd name="T6" fmla="*/ 12 w 38"/>
                <a:gd name="T7" fmla="*/ 6 h 43"/>
                <a:gd name="T8" fmla="*/ 25 w 38"/>
                <a:gd name="T9" fmla="*/ 0 h 43"/>
                <a:gd name="T10" fmla="*/ 38 w 38"/>
                <a:gd name="T11" fmla="*/ 17 h 43"/>
                <a:gd name="T12" fmla="*/ 38 w 38"/>
                <a:gd name="T13" fmla="*/ 43 h 43"/>
                <a:gd name="T14" fmla="*/ 26 w 38"/>
                <a:gd name="T15" fmla="*/ 43 h 43"/>
                <a:gd name="T16" fmla="*/ 26 w 38"/>
                <a:gd name="T17" fmla="*/ 18 h 43"/>
                <a:gd name="T18" fmla="*/ 20 w 38"/>
                <a:gd name="T19" fmla="*/ 10 h 43"/>
                <a:gd name="T20" fmla="*/ 13 w 38"/>
                <a:gd name="T21" fmla="*/ 14 h 43"/>
                <a:gd name="T22" fmla="*/ 13 w 38"/>
                <a:gd name="T23" fmla="*/ 43 h 43"/>
                <a:gd name="T24" fmla="*/ 0 w 38"/>
                <a:gd name="T25" fmla="*/ 43 h 43"/>
                <a:gd name="T26" fmla="*/ 0 w 38"/>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3">
                  <a:moveTo>
                    <a:pt x="0" y="1"/>
                  </a:moveTo>
                  <a:cubicBezTo>
                    <a:pt x="10" y="1"/>
                    <a:pt x="10" y="1"/>
                    <a:pt x="10" y="1"/>
                  </a:cubicBezTo>
                  <a:cubicBezTo>
                    <a:pt x="11" y="6"/>
                    <a:pt x="11" y="6"/>
                    <a:pt x="11" y="6"/>
                  </a:cubicBezTo>
                  <a:cubicBezTo>
                    <a:pt x="12" y="6"/>
                    <a:pt x="12" y="6"/>
                    <a:pt x="12" y="6"/>
                  </a:cubicBezTo>
                  <a:cubicBezTo>
                    <a:pt x="15" y="3"/>
                    <a:pt x="19" y="0"/>
                    <a:pt x="25" y="0"/>
                  </a:cubicBezTo>
                  <a:cubicBezTo>
                    <a:pt x="34" y="0"/>
                    <a:pt x="38" y="6"/>
                    <a:pt x="38" y="17"/>
                  </a:cubicBezTo>
                  <a:cubicBezTo>
                    <a:pt x="38" y="43"/>
                    <a:pt x="38" y="43"/>
                    <a:pt x="38" y="43"/>
                  </a:cubicBezTo>
                  <a:cubicBezTo>
                    <a:pt x="26" y="43"/>
                    <a:pt x="26" y="43"/>
                    <a:pt x="26" y="43"/>
                  </a:cubicBezTo>
                  <a:cubicBezTo>
                    <a:pt x="26" y="18"/>
                    <a:pt x="26" y="18"/>
                    <a:pt x="26" y="18"/>
                  </a:cubicBezTo>
                  <a:cubicBezTo>
                    <a:pt x="26" y="12"/>
                    <a:pt x="24" y="10"/>
                    <a:pt x="20" y="10"/>
                  </a:cubicBezTo>
                  <a:cubicBezTo>
                    <a:pt x="17" y="10"/>
                    <a:pt x="15" y="12"/>
                    <a:pt x="13" y="14"/>
                  </a:cubicBezTo>
                  <a:cubicBezTo>
                    <a:pt x="13" y="43"/>
                    <a:pt x="13" y="43"/>
                    <a:pt x="13" y="43"/>
                  </a:cubicBezTo>
                  <a:cubicBezTo>
                    <a:pt x="0" y="43"/>
                    <a:pt x="0" y="43"/>
                    <a:pt x="0" y="43"/>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21082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6"/>
            <p:cNvSpPr>
              <a:spLocks noEditPoints="1"/>
            </p:cNvSpPr>
            <p:nvPr userDrawn="1"/>
          </p:nvSpPr>
          <p:spPr bwMode="auto">
            <a:xfrm>
              <a:off x="2303463" y="7054851"/>
              <a:ext cx="106363" cy="133350"/>
            </a:xfrm>
            <a:custGeom>
              <a:avLst/>
              <a:gdLst>
                <a:gd name="T0" fmla="*/ 23 w 36"/>
                <a:gd name="T1" fmla="*/ 16 h 44"/>
                <a:gd name="T2" fmla="*/ 17 w 36"/>
                <a:gd name="T3" fmla="*/ 10 h 44"/>
                <a:gd name="T4" fmla="*/ 6 w 36"/>
                <a:gd name="T5" fmla="*/ 13 h 44"/>
                <a:gd name="T6" fmla="*/ 1 w 36"/>
                <a:gd name="T7" fmla="*/ 5 h 44"/>
                <a:gd name="T8" fmla="*/ 19 w 36"/>
                <a:gd name="T9" fmla="*/ 0 h 44"/>
                <a:gd name="T10" fmla="*/ 36 w 36"/>
                <a:gd name="T11" fmla="*/ 19 h 44"/>
                <a:gd name="T12" fmla="*/ 36 w 36"/>
                <a:gd name="T13" fmla="*/ 43 h 44"/>
                <a:gd name="T14" fmla="*/ 26 w 36"/>
                <a:gd name="T15" fmla="*/ 43 h 44"/>
                <a:gd name="T16" fmla="*/ 25 w 36"/>
                <a:gd name="T17" fmla="*/ 38 h 44"/>
                <a:gd name="T18" fmla="*/ 24 w 36"/>
                <a:gd name="T19" fmla="*/ 38 h 44"/>
                <a:gd name="T20" fmla="*/ 12 w 36"/>
                <a:gd name="T21" fmla="*/ 44 h 44"/>
                <a:gd name="T22" fmla="*/ 0 w 36"/>
                <a:gd name="T23" fmla="*/ 31 h 44"/>
                <a:gd name="T24" fmla="*/ 23 w 36"/>
                <a:gd name="T25" fmla="*/ 16 h 44"/>
                <a:gd name="T26" fmla="*/ 16 w 36"/>
                <a:gd name="T27" fmla="*/ 34 h 44"/>
                <a:gd name="T28" fmla="*/ 23 w 36"/>
                <a:gd name="T29" fmla="*/ 30 h 44"/>
                <a:gd name="T30" fmla="*/ 23 w 36"/>
                <a:gd name="T31" fmla="*/ 23 h 44"/>
                <a:gd name="T32" fmla="*/ 12 w 36"/>
                <a:gd name="T33" fmla="*/ 30 h 44"/>
                <a:gd name="T34" fmla="*/ 16 w 36"/>
                <a:gd name="T35"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23" y="16"/>
                  </a:moveTo>
                  <a:cubicBezTo>
                    <a:pt x="23" y="12"/>
                    <a:pt x="21" y="10"/>
                    <a:pt x="17" y="10"/>
                  </a:cubicBezTo>
                  <a:cubicBezTo>
                    <a:pt x="13" y="10"/>
                    <a:pt x="10" y="11"/>
                    <a:pt x="6" y="13"/>
                  </a:cubicBezTo>
                  <a:cubicBezTo>
                    <a:pt x="1" y="5"/>
                    <a:pt x="1" y="5"/>
                    <a:pt x="1" y="5"/>
                  </a:cubicBezTo>
                  <a:cubicBezTo>
                    <a:pt x="7" y="2"/>
                    <a:pt x="13" y="0"/>
                    <a:pt x="19" y="0"/>
                  </a:cubicBezTo>
                  <a:cubicBezTo>
                    <a:pt x="30" y="0"/>
                    <a:pt x="36" y="6"/>
                    <a:pt x="36" y="19"/>
                  </a:cubicBezTo>
                  <a:cubicBezTo>
                    <a:pt x="36" y="43"/>
                    <a:pt x="36" y="43"/>
                    <a:pt x="36" y="43"/>
                  </a:cubicBezTo>
                  <a:cubicBezTo>
                    <a:pt x="26" y="43"/>
                    <a:pt x="26" y="43"/>
                    <a:pt x="26" y="43"/>
                  </a:cubicBezTo>
                  <a:cubicBezTo>
                    <a:pt x="25" y="38"/>
                    <a:pt x="25" y="38"/>
                    <a:pt x="25" y="38"/>
                  </a:cubicBezTo>
                  <a:cubicBezTo>
                    <a:pt x="24" y="38"/>
                    <a:pt x="24" y="38"/>
                    <a:pt x="24" y="38"/>
                  </a:cubicBezTo>
                  <a:cubicBezTo>
                    <a:pt x="21" y="41"/>
                    <a:pt x="17" y="44"/>
                    <a:pt x="12" y="44"/>
                  </a:cubicBezTo>
                  <a:cubicBezTo>
                    <a:pt x="5" y="44"/>
                    <a:pt x="0" y="38"/>
                    <a:pt x="0" y="31"/>
                  </a:cubicBezTo>
                  <a:cubicBezTo>
                    <a:pt x="0" y="22"/>
                    <a:pt x="7" y="17"/>
                    <a:pt x="23" y="16"/>
                  </a:cubicBezTo>
                  <a:close/>
                  <a:moveTo>
                    <a:pt x="16" y="34"/>
                  </a:moveTo>
                  <a:cubicBezTo>
                    <a:pt x="19" y="34"/>
                    <a:pt x="21" y="33"/>
                    <a:pt x="23" y="30"/>
                  </a:cubicBezTo>
                  <a:cubicBezTo>
                    <a:pt x="23" y="23"/>
                    <a:pt x="23" y="23"/>
                    <a:pt x="23" y="23"/>
                  </a:cubicBezTo>
                  <a:cubicBezTo>
                    <a:pt x="14" y="24"/>
                    <a:pt x="12" y="27"/>
                    <a:pt x="12" y="30"/>
                  </a:cubicBezTo>
                  <a:cubicBezTo>
                    <a:pt x="12" y="33"/>
                    <a:pt x="13" y="34"/>
                    <a:pt x="1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7"/>
            <p:cNvSpPr>
              <a:spLocks/>
            </p:cNvSpPr>
            <p:nvPr userDrawn="1"/>
          </p:nvSpPr>
          <p:spPr bwMode="auto">
            <a:xfrm>
              <a:off x="2439988" y="7005638"/>
              <a:ext cx="50800" cy="182563"/>
            </a:xfrm>
            <a:custGeom>
              <a:avLst/>
              <a:gdLst>
                <a:gd name="T0" fmla="*/ 0 w 17"/>
                <a:gd name="T1" fmla="*/ 0 h 60"/>
                <a:gd name="T2" fmla="*/ 12 w 17"/>
                <a:gd name="T3" fmla="*/ 0 h 60"/>
                <a:gd name="T4" fmla="*/ 12 w 17"/>
                <a:gd name="T5" fmla="*/ 46 h 60"/>
                <a:gd name="T6" fmla="*/ 14 w 17"/>
                <a:gd name="T7" fmla="*/ 50 h 60"/>
                <a:gd name="T8" fmla="*/ 16 w 17"/>
                <a:gd name="T9" fmla="*/ 49 h 60"/>
                <a:gd name="T10" fmla="*/ 17 w 17"/>
                <a:gd name="T11" fmla="*/ 59 h 60"/>
                <a:gd name="T12" fmla="*/ 11 w 17"/>
                <a:gd name="T13" fmla="*/ 60 h 60"/>
                <a:gd name="T14" fmla="*/ 0 w 17"/>
                <a:gd name="T15" fmla="*/ 46 h 60"/>
                <a:gd name="T16" fmla="*/ 0 w 17"/>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0">
                  <a:moveTo>
                    <a:pt x="0" y="0"/>
                  </a:moveTo>
                  <a:cubicBezTo>
                    <a:pt x="12" y="0"/>
                    <a:pt x="12" y="0"/>
                    <a:pt x="12" y="0"/>
                  </a:cubicBezTo>
                  <a:cubicBezTo>
                    <a:pt x="12" y="46"/>
                    <a:pt x="12" y="46"/>
                    <a:pt x="12" y="46"/>
                  </a:cubicBezTo>
                  <a:cubicBezTo>
                    <a:pt x="12" y="49"/>
                    <a:pt x="13" y="50"/>
                    <a:pt x="14" y="50"/>
                  </a:cubicBezTo>
                  <a:cubicBezTo>
                    <a:pt x="15" y="50"/>
                    <a:pt x="15" y="50"/>
                    <a:pt x="16" y="49"/>
                  </a:cubicBezTo>
                  <a:cubicBezTo>
                    <a:pt x="17" y="59"/>
                    <a:pt x="17" y="59"/>
                    <a:pt x="17" y="59"/>
                  </a:cubicBezTo>
                  <a:cubicBezTo>
                    <a:pt x="16" y="59"/>
                    <a:pt x="14" y="60"/>
                    <a:pt x="11" y="60"/>
                  </a:cubicBezTo>
                  <a:cubicBezTo>
                    <a:pt x="3" y="60"/>
                    <a:pt x="0" y="54"/>
                    <a:pt x="0" y="4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8"/>
            <p:cNvSpPr>
              <a:spLocks/>
            </p:cNvSpPr>
            <p:nvPr userDrawn="1"/>
          </p:nvSpPr>
          <p:spPr bwMode="auto">
            <a:xfrm>
              <a:off x="2508251" y="7005638"/>
              <a:ext cx="52388" cy="182563"/>
            </a:xfrm>
            <a:custGeom>
              <a:avLst/>
              <a:gdLst>
                <a:gd name="T0" fmla="*/ 0 w 18"/>
                <a:gd name="T1" fmla="*/ 0 h 60"/>
                <a:gd name="T2" fmla="*/ 13 w 18"/>
                <a:gd name="T3" fmla="*/ 0 h 60"/>
                <a:gd name="T4" fmla="*/ 13 w 18"/>
                <a:gd name="T5" fmla="*/ 46 h 60"/>
                <a:gd name="T6" fmla="*/ 15 w 18"/>
                <a:gd name="T7" fmla="*/ 50 h 60"/>
                <a:gd name="T8" fmla="*/ 17 w 18"/>
                <a:gd name="T9" fmla="*/ 49 h 60"/>
                <a:gd name="T10" fmla="*/ 18 w 18"/>
                <a:gd name="T11" fmla="*/ 59 h 60"/>
                <a:gd name="T12" fmla="*/ 12 w 18"/>
                <a:gd name="T13" fmla="*/ 60 h 60"/>
                <a:gd name="T14" fmla="*/ 0 w 18"/>
                <a:gd name="T15" fmla="*/ 46 h 60"/>
                <a:gd name="T16" fmla="*/ 0 w 18"/>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0"/>
                  </a:moveTo>
                  <a:cubicBezTo>
                    <a:pt x="13" y="0"/>
                    <a:pt x="13" y="0"/>
                    <a:pt x="13" y="0"/>
                  </a:cubicBezTo>
                  <a:cubicBezTo>
                    <a:pt x="13" y="46"/>
                    <a:pt x="13" y="46"/>
                    <a:pt x="13" y="46"/>
                  </a:cubicBezTo>
                  <a:cubicBezTo>
                    <a:pt x="13" y="49"/>
                    <a:pt x="14" y="50"/>
                    <a:pt x="15" y="50"/>
                  </a:cubicBezTo>
                  <a:cubicBezTo>
                    <a:pt x="16" y="50"/>
                    <a:pt x="16" y="50"/>
                    <a:pt x="17" y="49"/>
                  </a:cubicBezTo>
                  <a:cubicBezTo>
                    <a:pt x="18" y="59"/>
                    <a:pt x="18" y="59"/>
                    <a:pt x="18" y="59"/>
                  </a:cubicBezTo>
                  <a:cubicBezTo>
                    <a:pt x="17" y="59"/>
                    <a:pt x="15" y="60"/>
                    <a:pt x="12" y="60"/>
                  </a:cubicBezTo>
                  <a:cubicBezTo>
                    <a:pt x="3" y="60"/>
                    <a:pt x="0" y="54"/>
                    <a:pt x="0" y="4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9"/>
            <p:cNvSpPr>
              <a:spLocks noChangeArrowheads="1"/>
            </p:cNvSpPr>
            <p:nvPr userDrawn="1"/>
          </p:nvSpPr>
          <p:spPr bwMode="auto">
            <a:xfrm>
              <a:off x="2581276" y="7138988"/>
              <a:ext cx="44450"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0"/>
            <p:cNvSpPr>
              <a:spLocks noEditPoints="1"/>
            </p:cNvSpPr>
            <p:nvPr userDrawn="1"/>
          </p:nvSpPr>
          <p:spPr bwMode="auto">
            <a:xfrm>
              <a:off x="2646363" y="7054851"/>
              <a:ext cx="122238" cy="180975"/>
            </a:xfrm>
            <a:custGeom>
              <a:avLst/>
              <a:gdLst>
                <a:gd name="T0" fmla="*/ 6 w 41"/>
                <a:gd name="T1" fmla="*/ 41 h 60"/>
                <a:gd name="T2" fmla="*/ 6 w 41"/>
                <a:gd name="T3" fmla="*/ 41 h 60"/>
                <a:gd name="T4" fmla="*/ 3 w 41"/>
                <a:gd name="T5" fmla="*/ 34 h 60"/>
                <a:gd name="T6" fmla="*/ 7 w 41"/>
                <a:gd name="T7" fmla="*/ 26 h 60"/>
                <a:gd name="T8" fmla="*/ 7 w 41"/>
                <a:gd name="T9" fmla="*/ 26 h 60"/>
                <a:gd name="T10" fmla="*/ 2 w 41"/>
                <a:gd name="T11" fmla="*/ 15 h 60"/>
                <a:gd name="T12" fmla="*/ 19 w 41"/>
                <a:gd name="T13" fmla="*/ 0 h 60"/>
                <a:gd name="T14" fmla="*/ 25 w 41"/>
                <a:gd name="T15" fmla="*/ 1 h 60"/>
                <a:gd name="T16" fmla="*/ 41 w 41"/>
                <a:gd name="T17" fmla="*/ 1 h 60"/>
                <a:gd name="T18" fmla="*/ 41 w 41"/>
                <a:gd name="T19" fmla="*/ 10 h 60"/>
                <a:gd name="T20" fmla="*/ 34 w 41"/>
                <a:gd name="T21" fmla="*/ 10 h 60"/>
                <a:gd name="T22" fmla="*/ 35 w 41"/>
                <a:gd name="T23" fmla="*/ 15 h 60"/>
                <a:gd name="T24" fmla="*/ 19 w 41"/>
                <a:gd name="T25" fmla="*/ 29 h 60"/>
                <a:gd name="T26" fmla="*/ 14 w 41"/>
                <a:gd name="T27" fmla="*/ 28 h 60"/>
                <a:gd name="T28" fmla="*/ 12 w 41"/>
                <a:gd name="T29" fmla="*/ 32 h 60"/>
                <a:gd name="T30" fmla="*/ 19 w 41"/>
                <a:gd name="T31" fmla="*/ 35 h 60"/>
                <a:gd name="T32" fmla="*/ 25 w 41"/>
                <a:gd name="T33" fmla="*/ 35 h 60"/>
                <a:gd name="T34" fmla="*/ 41 w 41"/>
                <a:gd name="T35" fmla="*/ 45 h 60"/>
                <a:gd name="T36" fmla="*/ 18 w 41"/>
                <a:gd name="T37" fmla="*/ 60 h 60"/>
                <a:gd name="T38" fmla="*/ 0 w 41"/>
                <a:gd name="T39" fmla="*/ 50 h 60"/>
                <a:gd name="T40" fmla="*/ 6 w 41"/>
                <a:gd name="T41" fmla="*/ 41 h 60"/>
                <a:gd name="T42" fmla="*/ 20 w 41"/>
                <a:gd name="T43" fmla="*/ 52 h 60"/>
                <a:gd name="T44" fmla="*/ 29 w 41"/>
                <a:gd name="T45" fmla="*/ 47 h 60"/>
                <a:gd name="T46" fmla="*/ 23 w 41"/>
                <a:gd name="T47" fmla="*/ 44 h 60"/>
                <a:gd name="T48" fmla="*/ 19 w 41"/>
                <a:gd name="T49" fmla="*/ 44 h 60"/>
                <a:gd name="T50" fmla="*/ 13 w 41"/>
                <a:gd name="T51" fmla="*/ 44 h 60"/>
                <a:gd name="T52" fmla="*/ 11 w 41"/>
                <a:gd name="T53" fmla="*/ 48 h 60"/>
                <a:gd name="T54" fmla="*/ 20 w 41"/>
                <a:gd name="T55" fmla="*/ 52 h 60"/>
                <a:gd name="T56" fmla="*/ 25 w 41"/>
                <a:gd name="T57" fmla="*/ 15 h 60"/>
                <a:gd name="T58" fmla="*/ 19 w 41"/>
                <a:gd name="T59" fmla="*/ 8 h 60"/>
                <a:gd name="T60" fmla="*/ 13 w 41"/>
                <a:gd name="T61" fmla="*/ 15 h 60"/>
                <a:gd name="T62" fmla="*/ 19 w 41"/>
                <a:gd name="T63" fmla="*/ 22 h 60"/>
                <a:gd name="T64" fmla="*/ 25 w 41"/>
                <a:gd name="T65"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60">
                  <a:moveTo>
                    <a:pt x="6" y="41"/>
                  </a:moveTo>
                  <a:cubicBezTo>
                    <a:pt x="6" y="41"/>
                    <a:pt x="6" y="41"/>
                    <a:pt x="6" y="41"/>
                  </a:cubicBezTo>
                  <a:cubicBezTo>
                    <a:pt x="4" y="39"/>
                    <a:pt x="3" y="37"/>
                    <a:pt x="3" y="34"/>
                  </a:cubicBezTo>
                  <a:cubicBezTo>
                    <a:pt x="3" y="31"/>
                    <a:pt x="5" y="28"/>
                    <a:pt x="7" y="26"/>
                  </a:cubicBezTo>
                  <a:cubicBezTo>
                    <a:pt x="7" y="26"/>
                    <a:pt x="7" y="26"/>
                    <a:pt x="7" y="26"/>
                  </a:cubicBezTo>
                  <a:cubicBezTo>
                    <a:pt x="4" y="24"/>
                    <a:pt x="2" y="20"/>
                    <a:pt x="2" y="15"/>
                  </a:cubicBezTo>
                  <a:cubicBezTo>
                    <a:pt x="2" y="5"/>
                    <a:pt x="10" y="0"/>
                    <a:pt x="19" y="0"/>
                  </a:cubicBezTo>
                  <a:cubicBezTo>
                    <a:pt x="21" y="0"/>
                    <a:pt x="23" y="0"/>
                    <a:pt x="25" y="1"/>
                  </a:cubicBezTo>
                  <a:cubicBezTo>
                    <a:pt x="41" y="1"/>
                    <a:pt x="41" y="1"/>
                    <a:pt x="41" y="1"/>
                  </a:cubicBezTo>
                  <a:cubicBezTo>
                    <a:pt x="41" y="10"/>
                    <a:pt x="41" y="10"/>
                    <a:pt x="41" y="10"/>
                  </a:cubicBezTo>
                  <a:cubicBezTo>
                    <a:pt x="34" y="10"/>
                    <a:pt x="34" y="10"/>
                    <a:pt x="34" y="10"/>
                  </a:cubicBezTo>
                  <a:cubicBezTo>
                    <a:pt x="35" y="11"/>
                    <a:pt x="35" y="13"/>
                    <a:pt x="35" y="15"/>
                  </a:cubicBezTo>
                  <a:cubicBezTo>
                    <a:pt x="35" y="25"/>
                    <a:pt x="28" y="29"/>
                    <a:pt x="19" y="29"/>
                  </a:cubicBezTo>
                  <a:cubicBezTo>
                    <a:pt x="17" y="29"/>
                    <a:pt x="16" y="29"/>
                    <a:pt x="14" y="28"/>
                  </a:cubicBezTo>
                  <a:cubicBezTo>
                    <a:pt x="13" y="29"/>
                    <a:pt x="12" y="30"/>
                    <a:pt x="12" y="32"/>
                  </a:cubicBezTo>
                  <a:cubicBezTo>
                    <a:pt x="12" y="34"/>
                    <a:pt x="14" y="35"/>
                    <a:pt x="19" y="35"/>
                  </a:cubicBezTo>
                  <a:cubicBezTo>
                    <a:pt x="25" y="35"/>
                    <a:pt x="25" y="35"/>
                    <a:pt x="25" y="35"/>
                  </a:cubicBezTo>
                  <a:cubicBezTo>
                    <a:pt x="36" y="35"/>
                    <a:pt x="41" y="38"/>
                    <a:pt x="41" y="45"/>
                  </a:cubicBezTo>
                  <a:cubicBezTo>
                    <a:pt x="41" y="54"/>
                    <a:pt x="32" y="60"/>
                    <a:pt x="18" y="60"/>
                  </a:cubicBezTo>
                  <a:cubicBezTo>
                    <a:pt x="8" y="60"/>
                    <a:pt x="0" y="57"/>
                    <a:pt x="0" y="50"/>
                  </a:cubicBezTo>
                  <a:cubicBezTo>
                    <a:pt x="0" y="46"/>
                    <a:pt x="3" y="43"/>
                    <a:pt x="6" y="41"/>
                  </a:cubicBezTo>
                  <a:close/>
                  <a:moveTo>
                    <a:pt x="20" y="52"/>
                  </a:moveTo>
                  <a:cubicBezTo>
                    <a:pt x="25" y="52"/>
                    <a:pt x="29" y="50"/>
                    <a:pt x="29" y="47"/>
                  </a:cubicBezTo>
                  <a:cubicBezTo>
                    <a:pt x="29" y="45"/>
                    <a:pt x="27" y="44"/>
                    <a:pt x="23" y="44"/>
                  </a:cubicBezTo>
                  <a:cubicBezTo>
                    <a:pt x="19" y="44"/>
                    <a:pt x="19" y="44"/>
                    <a:pt x="19" y="44"/>
                  </a:cubicBezTo>
                  <a:cubicBezTo>
                    <a:pt x="16" y="44"/>
                    <a:pt x="14" y="44"/>
                    <a:pt x="13" y="44"/>
                  </a:cubicBezTo>
                  <a:cubicBezTo>
                    <a:pt x="11" y="45"/>
                    <a:pt x="11" y="46"/>
                    <a:pt x="11" y="48"/>
                  </a:cubicBezTo>
                  <a:cubicBezTo>
                    <a:pt x="11" y="51"/>
                    <a:pt x="14" y="52"/>
                    <a:pt x="20" y="52"/>
                  </a:cubicBezTo>
                  <a:close/>
                  <a:moveTo>
                    <a:pt x="25" y="15"/>
                  </a:moveTo>
                  <a:cubicBezTo>
                    <a:pt x="25" y="11"/>
                    <a:pt x="22" y="8"/>
                    <a:pt x="19" y="8"/>
                  </a:cubicBezTo>
                  <a:cubicBezTo>
                    <a:pt x="16" y="8"/>
                    <a:pt x="13" y="10"/>
                    <a:pt x="13" y="15"/>
                  </a:cubicBezTo>
                  <a:cubicBezTo>
                    <a:pt x="13" y="19"/>
                    <a:pt x="16" y="22"/>
                    <a:pt x="19" y="22"/>
                  </a:cubicBezTo>
                  <a:cubicBezTo>
                    <a:pt x="22" y="22"/>
                    <a:pt x="25" y="19"/>
                    <a:pt x="2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1"/>
            <p:cNvSpPr>
              <a:spLocks noEditPoints="1"/>
            </p:cNvSpPr>
            <p:nvPr userDrawn="1"/>
          </p:nvSpPr>
          <p:spPr bwMode="auto">
            <a:xfrm>
              <a:off x="2779713" y="7054851"/>
              <a:ext cx="119063" cy="133350"/>
            </a:xfrm>
            <a:custGeom>
              <a:avLst/>
              <a:gdLst>
                <a:gd name="T0" fmla="*/ 20 w 40"/>
                <a:gd name="T1" fmla="*/ 0 h 44"/>
                <a:gd name="T2" fmla="*/ 40 w 40"/>
                <a:gd name="T3" fmla="*/ 22 h 44"/>
                <a:gd name="T4" fmla="*/ 20 w 40"/>
                <a:gd name="T5" fmla="*/ 44 h 44"/>
                <a:gd name="T6" fmla="*/ 0 w 40"/>
                <a:gd name="T7" fmla="*/ 22 h 44"/>
                <a:gd name="T8" fmla="*/ 20 w 40"/>
                <a:gd name="T9" fmla="*/ 0 h 44"/>
                <a:gd name="T10" fmla="*/ 20 w 40"/>
                <a:gd name="T11" fmla="*/ 34 h 44"/>
                <a:gd name="T12" fmla="*/ 28 w 40"/>
                <a:gd name="T13" fmla="*/ 22 h 44"/>
                <a:gd name="T14" fmla="*/ 20 w 40"/>
                <a:gd name="T15" fmla="*/ 10 h 44"/>
                <a:gd name="T16" fmla="*/ 12 w 40"/>
                <a:gd name="T17" fmla="*/ 22 h 44"/>
                <a:gd name="T18" fmla="*/ 20 w 40"/>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0"/>
                  </a:moveTo>
                  <a:cubicBezTo>
                    <a:pt x="30" y="0"/>
                    <a:pt x="40" y="8"/>
                    <a:pt x="40" y="22"/>
                  </a:cubicBezTo>
                  <a:cubicBezTo>
                    <a:pt x="40" y="36"/>
                    <a:pt x="30" y="44"/>
                    <a:pt x="20" y="44"/>
                  </a:cubicBezTo>
                  <a:cubicBezTo>
                    <a:pt x="9" y="44"/>
                    <a:pt x="0" y="36"/>
                    <a:pt x="0" y="22"/>
                  </a:cubicBezTo>
                  <a:cubicBezTo>
                    <a:pt x="0" y="8"/>
                    <a:pt x="9" y="0"/>
                    <a:pt x="20" y="0"/>
                  </a:cubicBezTo>
                  <a:close/>
                  <a:moveTo>
                    <a:pt x="20" y="34"/>
                  </a:moveTo>
                  <a:cubicBezTo>
                    <a:pt x="25" y="34"/>
                    <a:pt x="28" y="29"/>
                    <a:pt x="28" y="22"/>
                  </a:cubicBezTo>
                  <a:cubicBezTo>
                    <a:pt x="28" y="14"/>
                    <a:pt x="25" y="10"/>
                    <a:pt x="20" y="10"/>
                  </a:cubicBezTo>
                  <a:cubicBezTo>
                    <a:pt x="15" y="10"/>
                    <a:pt x="12" y="14"/>
                    <a:pt x="12" y="22"/>
                  </a:cubicBezTo>
                  <a:cubicBezTo>
                    <a:pt x="12" y="29"/>
                    <a:pt x="15" y="34"/>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2"/>
            <p:cNvSpPr>
              <a:spLocks/>
            </p:cNvSpPr>
            <p:nvPr userDrawn="1"/>
          </p:nvSpPr>
          <p:spPr bwMode="auto">
            <a:xfrm>
              <a:off x="2908301" y="7058026"/>
              <a:ext cx="123825" cy="127000"/>
            </a:xfrm>
            <a:custGeom>
              <a:avLst/>
              <a:gdLst>
                <a:gd name="T0" fmla="*/ 0 w 42"/>
                <a:gd name="T1" fmla="*/ 0 h 42"/>
                <a:gd name="T2" fmla="*/ 12 w 42"/>
                <a:gd name="T3" fmla="*/ 0 h 42"/>
                <a:gd name="T4" fmla="*/ 17 w 42"/>
                <a:gd name="T5" fmla="*/ 20 h 42"/>
                <a:gd name="T6" fmla="*/ 21 w 42"/>
                <a:gd name="T7" fmla="*/ 32 h 42"/>
                <a:gd name="T8" fmla="*/ 21 w 42"/>
                <a:gd name="T9" fmla="*/ 32 h 42"/>
                <a:gd name="T10" fmla="*/ 24 w 42"/>
                <a:gd name="T11" fmla="*/ 20 h 42"/>
                <a:gd name="T12" fmla="*/ 30 w 42"/>
                <a:gd name="T13" fmla="*/ 0 h 42"/>
                <a:gd name="T14" fmla="*/ 42 w 42"/>
                <a:gd name="T15" fmla="*/ 0 h 42"/>
                <a:gd name="T16" fmla="*/ 28 w 42"/>
                <a:gd name="T17" fmla="*/ 42 h 42"/>
                <a:gd name="T18" fmla="*/ 14 w 42"/>
                <a:gd name="T19" fmla="*/ 42 h 42"/>
                <a:gd name="T20" fmla="*/ 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0"/>
                  </a:moveTo>
                  <a:cubicBezTo>
                    <a:pt x="12" y="0"/>
                    <a:pt x="12" y="0"/>
                    <a:pt x="12" y="0"/>
                  </a:cubicBezTo>
                  <a:cubicBezTo>
                    <a:pt x="17" y="20"/>
                    <a:pt x="17" y="20"/>
                    <a:pt x="17" y="20"/>
                  </a:cubicBezTo>
                  <a:cubicBezTo>
                    <a:pt x="19" y="24"/>
                    <a:pt x="20" y="28"/>
                    <a:pt x="21" y="32"/>
                  </a:cubicBezTo>
                  <a:cubicBezTo>
                    <a:pt x="21" y="32"/>
                    <a:pt x="21" y="32"/>
                    <a:pt x="21" y="32"/>
                  </a:cubicBezTo>
                  <a:cubicBezTo>
                    <a:pt x="22" y="28"/>
                    <a:pt x="23" y="24"/>
                    <a:pt x="24" y="20"/>
                  </a:cubicBezTo>
                  <a:cubicBezTo>
                    <a:pt x="30" y="0"/>
                    <a:pt x="30" y="0"/>
                    <a:pt x="30" y="0"/>
                  </a:cubicBezTo>
                  <a:cubicBezTo>
                    <a:pt x="42" y="0"/>
                    <a:pt x="42" y="0"/>
                    <a:pt x="42" y="0"/>
                  </a:cubicBezTo>
                  <a:cubicBezTo>
                    <a:pt x="28" y="42"/>
                    <a:pt x="28" y="42"/>
                    <a:pt x="28" y="42"/>
                  </a:cubicBezTo>
                  <a:cubicBezTo>
                    <a:pt x="14" y="42"/>
                    <a:pt x="14" y="42"/>
                    <a:pt x="14"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23"/>
            <p:cNvSpPr>
              <a:spLocks noChangeArrowheads="1"/>
            </p:cNvSpPr>
            <p:nvPr userDrawn="1"/>
          </p:nvSpPr>
          <p:spPr bwMode="auto">
            <a:xfrm>
              <a:off x="3038476" y="7138988"/>
              <a:ext cx="44450"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4"/>
            <p:cNvSpPr>
              <a:spLocks/>
            </p:cNvSpPr>
            <p:nvPr userDrawn="1"/>
          </p:nvSpPr>
          <p:spPr bwMode="auto">
            <a:xfrm>
              <a:off x="3109913" y="7058026"/>
              <a:ext cx="109538" cy="130175"/>
            </a:xfrm>
            <a:custGeom>
              <a:avLst/>
              <a:gdLst>
                <a:gd name="T0" fmla="*/ 0 w 37"/>
                <a:gd name="T1" fmla="*/ 0 h 43"/>
                <a:gd name="T2" fmla="*/ 12 w 37"/>
                <a:gd name="T3" fmla="*/ 0 h 43"/>
                <a:gd name="T4" fmla="*/ 12 w 37"/>
                <a:gd name="T5" fmla="*/ 24 h 43"/>
                <a:gd name="T6" fmla="*/ 17 w 37"/>
                <a:gd name="T7" fmla="*/ 32 h 43"/>
                <a:gd name="T8" fmla="*/ 25 w 37"/>
                <a:gd name="T9" fmla="*/ 27 h 43"/>
                <a:gd name="T10" fmla="*/ 25 w 37"/>
                <a:gd name="T11" fmla="*/ 0 h 43"/>
                <a:gd name="T12" fmla="*/ 37 w 37"/>
                <a:gd name="T13" fmla="*/ 0 h 43"/>
                <a:gd name="T14" fmla="*/ 37 w 37"/>
                <a:gd name="T15" fmla="*/ 42 h 43"/>
                <a:gd name="T16" fmla="*/ 27 w 37"/>
                <a:gd name="T17" fmla="*/ 42 h 43"/>
                <a:gd name="T18" fmla="*/ 26 w 37"/>
                <a:gd name="T19" fmla="*/ 36 h 43"/>
                <a:gd name="T20" fmla="*/ 26 w 37"/>
                <a:gd name="T21" fmla="*/ 36 h 43"/>
                <a:gd name="T22" fmla="*/ 13 w 37"/>
                <a:gd name="T23" fmla="*/ 43 h 43"/>
                <a:gd name="T24" fmla="*/ 0 w 37"/>
                <a:gd name="T25" fmla="*/ 26 h 43"/>
                <a:gd name="T26" fmla="*/ 0 w 37"/>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0"/>
                  </a:moveTo>
                  <a:cubicBezTo>
                    <a:pt x="12" y="0"/>
                    <a:pt x="12" y="0"/>
                    <a:pt x="12" y="0"/>
                  </a:cubicBezTo>
                  <a:cubicBezTo>
                    <a:pt x="12" y="24"/>
                    <a:pt x="12" y="24"/>
                    <a:pt x="12" y="24"/>
                  </a:cubicBezTo>
                  <a:cubicBezTo>
                    <a:pt x="12" y="30"/>
                    <a:pt x="14" y="32"/>
                    <a:pt x="17" y="32"/>
                  </a:cubicBezTo>
                  <a:cubicBezTo>
                    <a:pt x="21" y="32"/>
                    <a:pt x="22" y="31"/>
                    <a:pt x="25" y="27"/>
                  </a:cubicBezTo>
                  <a:cubicBezTo>
                    <a:pt x="25" y="0"/>
                    <a:pt x="25" y="0"/>
                    <a:pt x="25" y="0"/>
                  </a:cubicBezTo>
                  <a:cubicBezTo>
                    <a:pt x="37" y="0"/>
                    <a:pt x="37" y="0"/>
                    <a:pt x="37" y="0"/>
                  </a:cubicBezTo>
                  <a:cubicBezTo>
                    <a:pt x="37" y="42"/>
                    <a:pt x="37" y="42"/>
                    <a:pt x="37" y="42"/>
                  </a:cubicBezTo>
                  <a:cubicBezTo>
                    <a:pt x="27" y="42"/>
                    <a:pt x="27" y="42"/>
                    <a:pt x="27" y="42"/>
                  </a:cubicBezTo>
                  <a:cubicBezTo>
                    <a:pt x="26" y="36"/>
                    <a:pt x="26" y="36"/>
                    <a:pt x="26" y="36"/>
                  </a:cubicBezTo>
                  <a:cubicBezTo>
                    <a:pt x="26" y="36"/>
                    <a:pt x="26" y="36"/>
                    <a:pt x="26" y="36"/>
                  </a:cubicBezTo>
                  <a:cubicBezTo>
                    <a:pt x="22" y="40"/>
                    <a:pt x="19" y="43"/>
                    <a:pt x="13" y="43"/>
                  </a:cubicBezTo>
                  <a:cubicBezTo>
                    <a:pt x="4" y="43"/>
                    <a:pt x="0" y="36"/>
                    <a:pt x="0" y="2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userDrawn="1"/>
          </p:nvSpPr>
          <p:spPr bwMode="auto">
            <a:xfrm>
              <a:off x="3251201" y="7005638"/>
              <a:ext cx="119063" cy="179388"/>
            </a:xfrm>
            <a:custGeom>
              <a:avLst/>
              <a:gdLst>
                <a:gd name="T0" fmla="*/ 0 w 75"/>
                <a:gd name="T1" fmla="*/ 0 h 113"/>
                <a:gd name="T2" fmla="*/ 23 w 75"/>
                <a:gd name="T3" fmla="*/ 0 h 113"/>
                <a:gd name="T4" fmla="*/ 23 w 75"/>
                <a:gd name="T5" fmla="*/ 63 h 113"/>
                <a:gd name="T6" fmla="*/ 23 w 75"/>
                <a:gd name="T7" fmla="*/ 63 h 113"/>
                <a:gd name="T8" fmla="*/ 47 w 75"/>
                <a:gd name="T9" fmla="*/ 33 h 113"/>
                <a:gd name="T10" fmla="*/ 73 w 75"/>
                <a:gd name="T11" fmla="*/ 33 h 113"/>
                <a:gd name="T12" fmla="*/ 45 w 75"/>
                <a:gd name="T13" fmla="*/ 65 h 113"/>
                <a:gd name="T14" fmla="*/ 75 w 75"/>
                <a:gd name="T15" fmla="*/ 113 h 113"/>
                <a:gd name="T16" fmla="*/ 49 w 75"/>
                <a:gd name="T17" fmla="*/ 113 h 113"/>
                <a:gd name="T18" fmla="*/ 32 w 75"/>
                <a:gd name="T19" fmla="*/ 80 h 113"/>
                <a:gd name="T20" fmla="*/ 23 w 75"/>
                <a:gd name="T21" fmla="*/ 92 h 113"/>
                <a:gd name="T22" fmla="*/ 23 w 75"/>
                <a:gd name="T23" fmla="*/ 113 h 113"/>
                <a:gd name="T24" fmla="*/ 0 w 75"/>
                <a:gd name="T25" fmla="*/ 113 h 113"/>
                <a:gd name="T26" fmla="*/ 0 w 75"/>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13">
                  <a:moveTo>
                    <a:pt x="0" y="0"/>
                  </a:moveTo>
                  <a:lnTo>
                    <a:pt x="23" y="0"/>
                  </a:lnTo>
                  <a:lnTo>
                    <a:pt x="23" y="63"/>
                  </a:lnTo>
                  <a:lnTo>
                    <a:pt x="23" y="63"/>
                  </a:lnTo>
                  <a:lnTo>
                    <a:pt x="47" y="33"/>
                  </a:lnTo>
                  <a:lnTo>
                    <a:pt x="73" y="33"/>
                  </a:lnTo>
                  <a:lnTo>
                    <a:pt x="45" y="65"/>
                  </a:lnTo>
                  <a:lnTo>
                    <a:pt x="75" y="113"/>
                  </a:lnTo>
                  <a:lnTo>
                    <a:pt x="49" y="113"/>
                  </a:lnTo>
                  <a:lnTo>
                    <a:pt x="32" y="80"/>
                  </a:lnTo>
                  <a:lnTo>
                    <a:pt x="23" y="92"/>
                  </a:lnTo>
                  <a:lnTo>
                    <a:pt x="23" y="113"/>
                  </a:lnTo>
                  <a:lnTo>
                    <a:pt x="0" y="11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MSIPCMContentMarking" descr="{&quot;HashCode&quot;:-379930704,&quot;Placement&quot;:&quot;Header&quot;,&quot;Top&quot;:0.0,&quot;Left&quot;:679.4696,&quot;SlideWidth&quot;:842,&quot;SlideHeight&quot;:595}">
            <a:extLst>
              <a:ext uri="{FF2B5EF4-FFF2-40B4-BE49-F238E27FC236}">
                <a16:creationId xmlns:a16="http://schemas.microsoft.com/office/drawing/2014/main" id="{AC884D00-8E32-4BCB-B5B4-2B1D83CA7199}"/>
              </a:ext>
            </a:extLst>
          </p:cNvPr>
          <p:cNvSpPr txBox="1"/>
          <p:nvPr userDrawn="1"/>
        </p:nvSpPr>
        <p:spPr>
          <a:xfrm>
            <a:off x="8629264" y="0"/>
            <a:ext cx="206413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317100"/>
                </a:solidFill>
                <a:latin typeface="Calibri" panose="020F0502020204030204" pitchFamily="34" charset="0"/>
              </a:rPr>
              <a:t>Information Classification: PUBLIC</a:t>
            </a:r>
          </a:p>
        </p:txBody>
      </p:sp>
    </p:spTree>
    <p:extLst>
      <p:ext uri="{BB962C8B-B14F-4D97-AF65-F5344CB8AC3E}">
        <p14:creationId xmlns:p14="http://schemas.microsoft.com/office/powerpoint/2010/main" val="1884936301"/>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4000" b="1" kern="1200">
          <a:solidFill>
            <a:srgbClr val="0087C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accessdentalhelpline@nhs.ne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coco.childrenscmc@nhs.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www.cornwall.gov.uk/health-and-social-care/childrens-services/health-visiting-and-school-nursing/school-nursing/school-health-assessment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cornwall.gov.uk/schoolnurs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nhs.uk/conditions/vaccinations/4-in-1-pre-school-dtap-ipv-booster/" TargetMode="External"/><Relationship Id="rId3" Type="http://schemas.openxmlformats.org/officeDocument/2006/relationships/hyperlink" Target="https://www.nhs.uk/conditions/vaccinations/hib-men-c-booster-vaccine/" TargetMode="External"/><Relationship Id="rId7" Type="http://schemas.openxmlformats.org/officeDocument/2006/relationships/hyperlink" Target="https://www.nhs.uk/conditions/vaccinations/child-flu-vaccine/" TargetMode="External"/><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hyperlink" Target="https://www.nhs.uk/conditions/vaccinations/meningitis-b-vaccine/" TargetMode="External"/><Relationship Id="rId5" Type="http://schemas.openxmlformats.org/officeDocument/2006/relationships/hyperlink" Target="https://www.nhs.uk/conditions/vaccinations/pneumococcal-vaccination/" TargetMode="External"/><Relationship Id="rId4" Type="http://schemas.openxmlformats.org/officeDocument/2006/relationships/hyperlink" Target="https://www.nhs.uk/conditions/vaccinations/mmr-vacci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hs.uk/healthier-familie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8188" y="2772519"/>
            <a:ext cx="6192688" cy="3585597"/>
          </a:xfrm>
          <a:prstGeom prst="rect">
            <a:avLst/>
          </a:prstGeom>
          <a:noFill/>
        </p:spPr>
        <p:txBody>
          <a:bodyPr wrap="square" rtlCol="0">
            <a:spAutoFit/>
          </a:bodyPr>
          <a:lstStyle/>
          <a:p>
            <a:pPr>
              <a:spcAft>
                <a:spcPts val="600"/>
              </a:spcAft>
            </a:pPr>
            <a:r>
              <a:rPr lang="en-US" sz="5400" b="1" dirty="0">
                <a:solidFill>
                  <a:schemeClr val="bg1"/>
                </a:solidFill>
              </a:rPr>
              <a:t>Readiness for school</a:t>
            </a:r>
          </a:p>
          <a:p>
            <a:pPr>
              <a:spcAft>
                <a:spcPts val="600"/>
              </a:spcAft>
            </a:pPr>
            <a:r>
              <a:rPr lang="en-US" sz="2800">
                <a:solidFill>
                  <a:schemeClr val="bg1"/>
                </a:solidFill>
              </a:rPr>
              <a:t>The </a:t>
            </a:r>
            <a:r>
              <a:rPr lang="en-US" sz="2800" dirty="0">
                <a:solidFill>
                  <a:schemeClr val="bg1"/>
                </a:solidFill>
              </a:rPr>
              <a:t>School Nurse team would like to offer you some ideas, information and ways to contact us, for us to  support you and your children to achieve Physical </a:t>
            </a:r>
            <a:r>
              <a:rPr lang="en-US" sz="2800">
                <a:solidFill>
                  <a:schemeClr val="bg1"/>
                </a:solidFill>
              </a:rPr>
              <a:t>and Emotional, </a:t>
            </a:r>
            <a:r>
              <a:rPr lang="en-US" sz="2800" dirty="0">
                <a:solidFill>
                  <a:schemeClr val="bg1"/>
                </a:solidFill>
              </a:rPr>
              <a:t>health and well being  during their time at school.</a:t>
            </a:r>
            <a:endParaRPr lang="en-GB" sz="2800" dirty="0">
              <a:solidFill>
                <a:schemeClr val="bg1"/>
              </a:solidFill>
            </a:endParaRPr>
          </a:p>
        </p:txBody>
      </p:sp>
    </p:spTree>
    <p:extLst>
      <p:ext uri="{BB962C8B-B14F-4D97-AF65-F5344CB8AC3E}">
        <p14:creationId xmlns:p14="http://schemas.microsoft.com/office/powerpoint/2010/main" val="299209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AB4A-1A50-4E16-B5D0-26BC375ADC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7BEE1546-5370-405C-B6B1-8435FABD46DA}"/>
              </a:ext>
            </a:extLst>
          </p:cNvPr>
          <p:cNvPicPr>
            <a:picLocks noChangeAspect="1"/>
          </p:cNvPicPr>
          <p:nvPr/>
        </p:nvPicPr>
        <p:blipFill rotWithShape="1">
          <a:blip r:embed="rId2"/>
          <a:srcRect r="1472" b="17526"/>
          <a:stretch/>
        </p:blipFill>
        <p:spPr>
          <a:xfrm>
            <a:off x="534987" y="375222"/>
            <a:ext cx="9623426" cy="6501753"/>
          </a:xfrm>
          <a:prstGeom prst="rect">
            <a:avLst/>
          </a:prstGeom>
        </p:spPr>
      </p:pic>
    </p:spTree>
    <p:extLst>
      <p:ext uri="{BB962C8B-B14F-4D97-AF65-F5344CB8AC3E}">
        <p14:creationId xmlns:p14="http://schemas.microsoft.com/office/powerpoint/2010/main" val="86093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EAC1-520C-433E-B0C4-3C979CC33A67}"/>
              </a:ext>
            </a:extLst>
          </p:cNvPr>
          <p:cNvSpPr>
            <a:spLocks noGrp="1"/>
          </p:cNvSpPr>
          <p:nvPr>
            <p:ph type="title"/>
          </p:nvPr>
        </p:nvSpPr>
        <p:spPr/>
        <p:txBody>
          <a:bodyPr/>
          <a:lstStyle/>
          <a:p>
            <a:pPr algn="ctr"/>
            <a:r>
              <a:rPr lang="en-GB" dirty="0"/>
              <a:t>Child Health Programme</a:t>
            </a:r>
          </a:p>
        </p:txBody>
      </p:sp>
      <p:sp>
        <p:nvSpPr>
          <p:cNvPr id="6" name="TextBox 5">
            <a:extLst>
              <a:ext uri="{FF2B5EF4-FFF2-40B4-BE49-F238E27FC236}">
                <a16:creationId xmlns:a16="http://schemas.microsoft.com/office/drawing/2014/main" id="{C67447E2-03CB-4E64-93FC-1FBECCE09F47}"/>
              </a:ext>
            </a:extLst>
          </p:cNvPr>
          <p:cNvSpPr txBox="1"/>
          <p:nvPr/>
        </p:nvSpPr>
        <p:spPr>
          <a:xfrm>
            <a:off x="810196" y="1188343"/>
            <a:ext cx="9348216" cy="5632311"/>
          </a:xfrm>
          <a:prstGeom prst="rect">
            <a:avLst/>
          </a:prstGeom>
          <a:noFill/>
        </p:spPr>
        <p:txBody>
          <a:bodyPr wrap="square" rtlCol="0">
            <a:spAutoFit/>
          </a:bodyPr>
          <a:lstStyle/>
          <a:p>
            <a:r>
              <a:rPr lang="en-GB" dirty="0"/>
              <a:t>Soon after your child starts in Reception you will be sent a digital </a:t>
            </a:r>
            <a:r>
              <a:rPr lang="en-GB" dirty="0">
                <a:solidFill>
                  <a:srgbClr val="0070C0"/>
                </a:solidFill>
              </a:rPr>
              <a:t>Child Health Programme</a:t>
            </a:r>
            <a:r>
              <a:rPr lang="en-GB" dirty="0"/>
              <a:t> Booklet. It’s sent via email from your child’s school and contains loads of really helpful information to help you support your child to have a healthy journey through school. </a:t>
            </a:r>
          </a:p>
          <a:p>
            <a:r>
              <a:rPr lang="en-GB" dirty="0"/>
              <a:t>It includes information on:</a:t>
            </a:r>
          </a:p>
          <a:p>
            <a:pPr marL="342900" indent="-342900">
              <a:buFont typeface="Wingdings" panose="05000000000000000000" pitchFamily="2" charset="2"/>
              <a:buChar char="§"/>
            </a:pPr>
            <a:r>
              <a:rPr lang="en-GB" dirty="0"/>
              <a:t> School Nursing and how to get advice or an appointment </a:t>
            </a:r>
          </a:p>
          <a:p>
            <a:pPr marL="342900" indent="-342900">
              <a:buFont typeface="Wingdings" panose="05000000000000000000" pitchFamily="2" charset="2"/>
              <a:buChar char="§"/>
            </a:pPr>
            <a:r>
              <a:rPr lang="en-GB" dirty="0"/>
              <a:t>Vision Screening </a:t>
            </a:r>
          </a:p>
          <a:p>
            <a:pPr marL="342900" indent="-342900">
              <a:buFont typeface="Wingdings" panose="05000000000000000000" pitchFamily="2" charset="2"/>
              <a:buChar char="§"/>
            </a:pPr>
            <a:r>
              <a:rPr lang="en-GB" dirty="0"/>
              <a:t>Hearing screening</a:t>
            </a:r>
          </a:p>
          <a:p>
            <a:pPr marL="342900" indent="-342900">
              <a:buFont typeface="Wingdings" panose="05000000000000000000" pitchFamily="2" charset="2"/>
              <a:buChar char="§"/>
            </a:pPr>
            <a:r>
              <a:rPr lang="en-GB" dirty="0"/>
              <a:t>Height and weight measurement- NCMP (National Child Measurement Programme)</a:t>
            </a:r>
          </a:p>
          <a:p>
            <a:pPr marL="342900" indent="-342900">
              <a:buFont typeface="Wingdings" panose="05000000000000000000" pitchFamily="2" charset="2"/>
              <a:buChar char="§"/>
            </a:pPr>
            <a:r>
              <a:rPr lang="en-GB" dirty="0"/>
              <a:t>Healthy Eating advice</a:t>
            </a:r>
          </a:p>
          <a:p>
            <a:pPr marL="342900" indent="-342900">
              <a:buFont typeface="Wingdings" panose="05000000000000000000" pitchFamily="2" charset="2"/>
              <a:buChar char="§"/>
            </a:pPr>
            <a:r>
              <a:rPr lang="en-GB" dirty="0"/>
              <a:t>Keeping your child well in school ( including immunisations, Flu vaccine and the importance of hand hygiene)</a:t>
            </a:r>
          </a:p>
          <a:p>
            <a:pPr marL="342900" indent="-342900">
              <a:buFont typeface="Wingdings" panose="05000000000000000000" pitchFamily="2" charset="2"/>
              <a:buChar char="§"/>
            </a:pPr>
            <a:r>
              <a:rPr lang="en-GB" dirty="0"/>
              <a:t>Common childhood illnesses </a:t>
            </a:r>
          </a:p>
          <a:p>
            <a:pPr marL="342900" indent="-342900">
              <a:buFont typeface="Wingdings" panose="05000000000000000000" pitchFamily="2" charset="2"/>
              <a:buChar char="§"/>
            </a:pPr>
            <a:r>
              <a:rPr lang="en-GB" dirty="0"/>
              <a:t>Dental hygiene and toothbrushing (NHS Dental waiting list contact 0333 006 3300, or email </a:t>
            </a:r>
            <a:r>
              <a:rPr lang="en-GB" dirty="0">
                <a:hlinkClick r:id="rId2"/>
              </a:rPr>
              <a:t>accessdentalhelpline@nhs.net</a:t>
            </a:r>
            <a:r>
              <a:rPr lang="en-GB" dirty="0"/>
              <a:t>)</a:t>
            </a:r>
          </a:p>
          <a:p>
            <a:pPr marL="342900" indent="-342900">
              <a:buFont typeface="Wingdings" panose="05000000000000000000" pitchFamily="2" charset="2"/>
              <a:buChar char="§"/>
            </a:pPr>
            <a:r>
              <a:rPr lang="en-GB" dirty="0"/>
              <a:t>Parent and carer wellbeing workshops</a:t>
            </a:r>
          </a:p>
          <a:p>
            <a:pPr marL="342900" indent="-342900">
              <a:buFont typeface="Wingdings" panose="05000000000000000000" pitchFamily="2" charset="2"/>
              <a:buChar char="§"/>
            </a:pPr>
            <a:r>
              <a:rPr lang="en-GB" dirty="0"/>
              <a:t>Sun safety</a:t>
            </a:r>
          </a:p>
          <a:p>
            <a:r>
              <a:rPr lang="en-GB" dirty="0"/>
              <a:t>And much, much more.</a:t>
            </a:r>
          </a:p>
        </p:txBody>
      </p:sp>
    </p:spTree>
    <p:extLst>
      <p:ext uri="{BB962C8B-B14F-4D97-AF65-F5344CB8AC3E}">
        <p14:creationId xmlns:p14="http://schemas.microsoft.com/office/powerpoint/2010/main" val="395142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B1C5-17AB-42E0-BA4B-C5F27DC8A5ED}"/>
              </a:ext>
            </a:extLst>
          </p:cNvPr>
          <p:cNvSpPr>
            <a:spLocks noGrp="1"/>
          </p:cNvSpPr>
          <p:nvPr>
            <p:ph type="title"/>
          </p:nvPr>
        </p:nvSpPr>
        <p:spPr>
          <a:xfrm>
            <a:off x="594172" y="612279"/>
            <a:ext cx="9505056" cy="6336704"/>
          </a:xfrm>
        </p:spPr>
        <p:txBody>
          <a:bodyPr/>
          <a:lstStyle/>
          <a:p>
            <a:pPr lvl="0">
              <a:lnSpc>
                <a:spcPct val="115000"/>
              </a:lnSpc>
            </a:pPr>
            <a:r>
              <a:rPr lang="en-GB" sz="3600" dirty="0"/>
              <a:t>You can use the Child Health Checklist to assist you to Identify areas where you may need advice or support from the School Nursing Team.</a:t>
            </a:r>
            <a:br>
              <a:rPr lang="en-GB" sz="3600" dirty="0"/>
            </a:br>
            <a:r>
              <a:rPr lang="en-GB" sz="3600" dirty="0"/>
              <a:t>- Complete the Checklist</a:t>
            </a:r>
            <a:br>
              <a:rPr lang="en-GB" sz="3600" dirty="0"/>
            </a:br>
            <a:r>
              <a:rPr lang="en-GB" sz="3600" dirty="0"/>
              <a:t>- Identify areas you may need support</a:t>
            </a:r>
            <a:br>
              <a:rPr lang="en-GB" sz="3600" dirty="0"/>
            </a:br>
            <a:r>
              <a:rPr lang="en-GB" sz="3600" dirty="0"/>
              <a:t>- Contact School Nursing Team with your details</a:t>
            </a:r>
            <a:br>
              <a:rPr lang="en-GB" sz="3600" dirty="0"/>
            </a:br>
            <a:r>
              <a:rPr lang="en-GB" sz="3600" dirty="0"/>
              <a:t>-Email: </a:t>
            </a:r>
            <a:r>
              <a:rPr lang="en-GB" sz="3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coco.childrenscmc@nhs.net</a:t>
            </a:r>
            <a:r>
              <a:rPr lang="en-GB" sz="3600" u="sng" dirty="0">
                <a:solidFill>
                  <a:srgbClr val="0563C1"/>
                </a:solidFill>
                <a:effectLst/>
                <a:latin typeface="Calibri" panose="020F0502020204030204" pitchFamily="34" charset="0"/>
                <a:ea typeface="Calibri" panose="020F0502020204030204" pitchFamily="34" charset="0"/>
              </a:rPr>
              <a:t>.</a:t>
            </a:r>
            <a:br>
              <a:rPr lang="en-GB" sz="3600" u="sng" dirty="0">
                <a:solidFill>
                  <a:srgbClr val="0563C1"/>
                </a:solidFill>
                <a:effectLst/>
                <a:latin typeface="Calibri" panose="020F0502020204030204" pitchFamily="34" charset="0"/>
                <a:ea typeface="Calibri" panose="020F0502020204030204" pitchFamily="34" charset="0"/>
              </a:rPr>
            </a:br>
            <a:r>
              <a:rPr lang="en-GB" sz="3600" dirty="0">
                <a:effectLst/>
                <a:latin typeface="Calibri" panose="020F0502020204030204" pitchFamily="34" charset="0"/>
                <a:ea typeface="Calibri" panose="020F0502020204030204" pitchFamily="34" charset="0"/>
              </a:rPr>
              <a:t>The School Nursing team will then be in contact to arrange an appointment for a full Health Assessment.</a:t>
            </a:r>
            <a:r>
              <a:rPr lang="en-GB" sz="3600" u="sng" dirty="0">
                <a:solidFill>
                  <a:srgbClr val="0563C1"/>
                </a:solidFill>
                <a:effectLst/>
                <a:latin typeface="Calibri" panose="020F0502020204030204" pitchFamily="34" charset="0"/>
                <a:ea typeface="Calibri" panose="020F0502020204030204" pitchFamily="34" charset="0"/>
              </a:rPr>
              <a:t/>
            </a:r>
            <a:br>
              <a:rPr lang="en-GB" sz="3600" u="sng" dirty="0">
                <a:solidFill>
                  <a:srgbClr val="0563C1"/>
                </a:solidFill>
                <a:effectLst/>
                <a:latin typeface="Calibri" panose="020F0502020204030204" pitchFamily="34" charset="0"/>
                <a:ea typeface="Calibri" panose="020F0502020204030204" pitchFamily="34" charset="0"/>
              </a:rPr>
            </a:br>
            <a:r>
              <a:rPr lang="en-GB" sz="3600" u="sng" dirty="0">
                <a:solidFill>
                  <a:srgbClr val="0563C1"/>
                </a:solidFill>
                <a:effectLst/>
                <a:latin typeface="Calibri" panose="020F0502020204030204" pitchFamily="34" charset="0"/>
                <a:ea typeface="Calibri" panose="020F0502020204030204" pitchFamily="34" charset="0"/>
              </a:rPr>
              <a:t/>
            </a:r>
            <a:br>
              <a:rPr lang="en-GB" sz="3600" u="sng" dirty="0">
                <a:solidFill>
                  <a:srgbClr val="0563C1"/>
                </a:solidFill>
                <a:effectLst/>
                <a:latin typeface="Calibri" panose="020F0502020204030204" pitchFamily="34" charset="0"/>
                <a:ea typeface="Calibri" panose="020F0502020204030204" pitchFamily="34" charset="0"/>
              </a:rPr>
            </a:br>
            <a:r>
              <a:rPr lang="en-GB" sz="3600" u="sng" dirty="0">
                <a:solidFill>
                  <a:srgbClr val="0563C1"/>
                </a:solidFill>
                <a:effectLst/>
                <a:latin typeface="Calibri" panose="020F0502020204030204" pitchFamily="34" charset="0"/>
                <a:ea typeface="Calibri" panose="020F0502020204030204" pitchFamily="34" charset="0"/>
              </a:rPr>
              <a:t/>
            </a:r>
            <a:br>
              <a:rPr lang="en-GB" sz="3600" u="sng" dirty="0">
                <a:solidFill>
                  <a:srgbClr val="0563C1"/>
                </a:solidFill>
                <a:effectLst/>
                <a:latin typeface="Calibri" panose="020F0502020204030204" pitchFamily="34" charset="0"/>
                <a:ea typeface="Calibri" panose="020F0502020204030204" pitchFamily="34" charset="0"/>
              </a:rPr>
            </a:br>
            <a:r>
              <a:rPr lang="en-GB" sz="3600" dirty="0"/>
              <a:t/>
            </a:r>
            <a:br>
              <a:rPr lang="en-GB" sz="3600" dirty="0"/>
            </a:br>
            <a:r>
              <a:rPr lang="en-GB" sz="3600" dirty="0"/>
              <a:t/>
            </a:r>
            <a:br>
              <a:rPr lang="en-GB" sz="3600" dirty="0"/>
            </a:br>
            <a:r>
              <a:rPr lang="en-GB" sz="3600" dirty="0"/>
              <a:t>  we offer a comprehensive Health Assessment. </a:t>
            </a:r>
            <a:br>
              <a:rPr lang="en-GB" sz="3600" dirty="0"/>
            </a:br>
            <a:r>
              <a:rPr lang="en-GB" sz="3600" dirty="0"/>
              <a:t> </a:t>
            </a:r>
          </a:p>
        </p:txBody>
      </p:sp>
    </p:spTree>
    <p:extLst>
      <p:ext uri="{BB962C8B-B14F-4D97-AF65-F5344CB8AC3E}">
        <p14:creationId xmlns:p14="http://schemas.microsoft.com/office/powerpoint/2010/main" val="1729960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462C9-5612-4BAA-AA7E-BAEF94CED80A}"/>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35D86B2D-ACDE-4DBD-ABFD-77D93BCB5BDC}"/>
              </a:ext>
            </a:extLst>
          </p:cNvPr>
          <p:cNvPicPr>
            <a:picLocks noChangeAspect="1"/>
          </p:cNvPicPr>
          <p:nvPr/>
        </p:nvPicPr>
        <p:blipFill>
          <a:blip r:embed="rId2"/>
          <a:stretch>
            <a:fillRect/>
          </a:stretch>
        </p:blipFill>
        <p:spPr>
          <a:xfrm>
            <a:off x="234132" y="375222"/>
            <a:ext cx="5083847" cy="6429745"/>
          </a:xfrm>
          <a:prstGeom prst="rect">
            <a:avLst/>
          </a:prstGeom>
        </p:spPr>
      </p:pic>
      <p:pic>
        <p:nvPicPr>
          <p:cNvPr id="8" name="Picture 7">
            <a:extLst>
              <a:ext uri="{FF2B5EF4-FFF2-40B4-BE49-F238E27FC236}">
                <a16:creationId xmlns:a16="http://schemas.microsoft.com/office/drawing/2014/main" id="{A0A455D3-32F3-4E62-9154-E43C2C77E8AF}"/>
              </a:ext>
            </a:extLst>
          </p:cNvPr>
          <p:cNvPicPr>
            <a:picLocks noChangeAspect="1"/>
          </p:cNvPicPr>
          <p:nvPr/>
        </p:nvPicPr>
        <p:blipFill>
          <a:blip r:embed="rId3"/>
          <a:stretch>
            <a:fillRect/>
          </a:stretch>
        </p:blipFill>
        <p:spPr>
          <a:xfrm>
            <a:off x="5609552" y="357721"/>
            <a:ext cx="4849716" cy="6429745"/>
          </a:xfrm>
          <a:prstGeom prst="rect">
            <a:avLst/>
          </a:prstGeom>
        </p:spPr>
      </p:pic>
      <p:sp>
        <p:nvSpPr>
          <p:cNvPr id="9" name="TextBox 8">
            <a:extLst>
              <a:ext uri="{FF2B5EF4-FFF2-40B4-BE49-F238E27FC236}">
                <a16:creationId xmlns:a16="http://schemas.microsoft.com/office/drawing/2014/main" id="{0906B1CA-C532-4FDF-84FA-37980DA9CCBB}"/>
              </a:ext>
            </a:extLst>
          </p:cNvPr>
          <p:cNvSpPr txBox="1"/>
          <p:nvPr/>
        </p:nvSpPr>
        <p:spPr>
          <a:xfrm>
            <a:off x="5588462" y="5580831"/>
            <a:ext cx="4507783" cy="677108"/>
          </a:xfrm>
          <a:prstGeom prst="rect">
            <a:avLst/>
          </a:prstGeom>
          <a:noFill/>
        </p:spPr>
        <p:txBody>
          <a:bodyPr wrap="square" rtlCol="0">
            <a:spAutoFit/>
          </a:bodyPr>
          <a:lstStyle/>
          <a:p>
            <a:r>
              <a:rPr lang="en-GB" sz="1800" u="sng" dirty="0">
                <a:solidFill>
                  <a:srgbClr val="0000FF"/>
                </a:solidFill>
                <a:effectLst/>
                <a:latin typeface="Calibri" panose="020F0502020204030204" pitchFamily="34" charset="0"/>
                <a:ea typeface="Calibri" panose="020F0502020204030204" pitchFamily="34" charset="0"/>
                <a:hlinkClick r:id="rId4"/>
              </a:rPr>
              <a:t>School Health Assessments - Cornwall Council</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90884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3055-5BD8-4438-B1CD-A14F5FC5E14E}"/>
              </a:ext>
            </a:extLst>
          </p:cNvPr>
          <p:cNvSpPr>
            <a:spLocks noGrp="1"/>
          </p:cNvSpPr>
          <p:nvPr>
            <p:ph type="title"/>
          </p:nvPr>
        </p:nvSpPr>
        <p:spPr>
          <a:xfrm>
            <a:off x="378148" y="324247"/>
            <a:ext cx="10009112" cy="6696744"/>
          </a:xfrm>
        </p:spPr>
        <p:txBody>
          <a:bodyPr/>
          <a:lstStyle/>
          <a:p>
            <a:r>
              <a:rPr lang="en-GB" sz="3200" dirty="0"/>
              <a:t>If you have any health concerns about your child you can contact us via the Health Visitor and School Nurse advice line or the Early Help Hub</a:t>
            </a:r>
            <a:br>
              <a:rPr lang="en-GB" sz="3200" dirty="0"/>
            </a:br>
            <a:r>
              <a:rPr lang="en-GB" sz="3200" dirty="0"/>
              <a:t/>
            </a:r>
            <a:br>
              <a:rPr lang="en-GB" sz="3200" dirty="0"/>
            </a:br>
            <a:r>
              <a:rPr lang="en-GB" sz="4000" dirty="0"/>
              <a:t>Health Visitor and School Nurse Advice Line</a:t>
            </a:r>
            <a:r>
              <a:rPr lang="en-GB" sz="3200" dirty="0"/>
              <a:t/>
            </a:r>
            <a:br>
              <a:rPr lang="en-GB" sz="3200" dirty="0"/>
            </a:br>
            <a:r>
              <a:rPr lang="en-GB" sz="2000" dirty="0"/>
              <a:t>Tel:  01872 322779 Monday to Friday 9am-5pm.</a:t>
            </a:r>
            <a:br>
              <a:rPr lang="en-GB" sz="2000" dirty="0"/>
            </a:br>
            <a:r>
              <a:rPr lang="en-GB" sz="2000" dirty="0"/>
              <a:t>If the line is busy you will be able to leave a message and you will receive a call back.</a:t>
            </a:r>
            <a:br>
              <a:rPr lang="en-GB" sz="2000" dirty="0"/>
            </a:br>
            <a:r>
              <a:rPr lang="en-GB" sz="2000" dirty="0"/>
              <a:t>Email: hvsnadvice@cornwall.gov.uk </a:t>
            </a:r>
            <a:r>
              <a:rPr lang="en-GB" sz="2800" dirty="0"/>
              <a:t/>
            </a:r>
            <a:br>
              <a:rPr lang="en-GB" sz="2800" dirty="0"/>
            </a:br>
            <a:r>
              <a:rPr lang="en-GB" sz="2400" dirty="0">
                <a:hlinkClick r:id="rId2"/>
              </a:rPr>
              <a:t>https://www.cornwall.gov.uk/schoolnursing</a:t>
            </a:r>
            <a:r>
              <a:rPr lang="en-GB" sz="4000" dirty="0"/>
              <a:t/>
            </a:r>
            <a:br>
              <a:rPr lang="en-GB" sz="4000" dirty="0"/>
            </a:br>
            <a:r>
              <a:rPr lang="en-GB" sz="4000" dirty="0"/>
              <a:t>Early Help Hub</a:t>
            </a:r>
            <a:r>
              <a:rPr lang="en-GB" dirty="0"/>
              <a:t/>
            </a:r>
            <a:br>
              <a:rPr lang="en-GB" dirty="0"/>
            </a:br>
            <a:r>
              <a:rPr lang="en-GB" sz="2000" dirty="0"/>
              <a:t>Tel: 01872 322277</a:t>
            </a:r>
            <a:br>
              <a:rPr lang="en-GB" sz="2000" dirty="0"/>
            </a:br>
            <a:r>
              <a:rPr lang="en-GB" sz="2000" dirty="0"/>
              <a:t>Monday – Thursday 8:45am – 5:15pm</a:t>
            </a:r>
            <a:br>
              <a:rPr lang="en-GB" sz="2000" dirty="0"/>
            </a:br>
            <a:r>
              <a:rPr lang="en-GB" sz="2000" dirty="0"/>
              <a:t>Friday 8:45am – 4:45pm</a:t>
            </a:r>
            <a:br>
              <a:rPr lang="en-GB" sz="2000" dirty="0"/>
            </a:br>
            <a:r>
              <a:rPr lang="en-GB" sz="2000" dirty="0"/>
              <a:t>Closed on Bank Holidays. </a:t>
            </a:r>
            <a:br>
              <a:rPr lang="en-GB" sz="2000" dirty="0"/>
            </a:br>
            <a:r>
              <a:rPr lang="en-GB" sz="2000" dirty="0"/>
              <a:t>Email: earlyhelphub@cornwall.gov.uk</a:t>
            </a:r>
            <a:r>
              <a:rPr lang="en-GB" sz="3600" dirty="0"/>
              <a:t/>
            </a:r>
            <a:br>
              <a:rPr lang="en-GB" sz="3600" dirty="0"/>
            </a:br>
            <a:endParaRPr lang="en-GB" dirty="0"/>
          </a:p>
        </p:txBody>
      </p:sp>
    </p:spTree>
    <p:extLst>
      <p:ext uri="{BB962C8B-B14F-4D97-AF65-F5344CB8AC3E}">
        <p14:creationId xmlns:p14="http://schemas.microsoft.com/office/powerpoint/2010/main" val="179285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188" y="2196455"/>
            <a:ext cx="4176464" cy="523220"/>
          </a:xfrm>
          <a:prstGeom prst="rect">
            <a:avLst/>
          </a:prstGeom>
          <a:noFill/>
        </p:spPr>
        <p:txBody>
          <a:bodyPr wrap="square" rtlCol="0">
            <a:spAutoFit/>
          </a:bodyPr>
          <a:lstStyle/>
          <a:p>
            <a:r>
              <a:rPr lang="en-US" sz="2800" dirty="0">
                <a:solidFill>
                  <a:schemeClr val="tx1">
                    <a:lumMod val="65000"/>
                    <a:lumOff val="35000"/>
                  </a:schemeClr>
                </a:solidFill>
              </a:rPr>
              <a:t>    </a:t>
            </a:r>
            <a:endParaRPr lang="en-GB" sz="2800" dirty="0">
              <a:solidFill>
                <a:schemeClr val="tx1">
                  <a:lumMod val="65000"/>
                  <a:lumOff val="35000"/>
                </a:schemeClr>
              </a:solidFill>
            </a:endParaRPr>
          </a:p>
        </p:txBody>
      </p:sp>
      <p:sp>
        <p:nvSpPr>
          <p:cNvPr id="7" name="Freeform 5"/>
          <p:cNvSpPr>
            <a:spLocks noEditPoints="1"/>
          </p:cNvSpPr>
          <p:nvPr/>
        </p:nvSpPr>
        <p:spPr bwMode="auto">
          <a:xfrm>
            <a:off x="-1566068" y="2092663"/>
            <a:ext cx="811767" cy="648072"/>
          </a:xfrm>
          <a:custGeom>
            <a:avLst/>
            <a:gdLst>
              <a:gd name="T0" fmla="*/ 255 w 255"/>
              <a:gd name="T1" fmla="*/ 120 h 203"/>
              <a:gd name="T2" fmla="*/ 226 w 255"/>
              <a:gd name="T3" fmla="*/ 92 h 203"/>
              <a:gd name="T4" fmla="*/ 192 w 255"/>
              <a:gd name="T5" fmla="*/ 92 h 203"/>
              <a:gd name="T6" fmla="*/ 177 w 255"/>
              <a:gd name="T7" fmla="*/ 78 h 203"/>
              <a:gd name="T8" fmla="*/ 177 w 255"/>
              <a:gd name="T9" fmla="*/ 73 h 203"/>
              <a:gd name="T10" fmla="*/ 216 w 255"/>
              <a:gd name="T11" fmla="*/ 36 h 203"/>
              <a:gd name="T12" fmla="*/ 226 w 255"/>
              <a:gd name="T13" fmla="*/ 36 h 203"/>
              <a:gd name="T14" fmla="*/ 236 w 255"/>
              <a:gd name="T15" fmla="*/ 27 h 203"/>
              <a:gd name="T16" fmla="*/ 236 w 255"/>
              <a:gd name="T17" fmla="*/ 9 h 203"/>
              <a:gd name="T18" fmla="*/ 226 w 255"/>
              <a:gd name="T19" fmla="*/ 0 h 203"/>
              <a:gd name="T20" fmla="*/ 216 w 255"/>
              <a:gd name="T21" fmla="*/ 0 h 203"/>
              <a:gd name="T22" fmla="*/ 138 w 255"/>
              <a:gd name="T23" fmla="*/ 73 h 203"/>
              <a:gd name="T24" fmla="*/ 138 w 255"/>
              <a:gd name="T25" fmla="*/ 175 h 203"/>
              <a:gd name="T26" fmla="*/ 167 w 255"/>
              <a:gd name="T27" fmla="*/ 203 h 203"/>
              <a:gd name="T28" fmla="*/ 226 w 255"/>
              <a:gd name="T29" fmla="*/ 203 h 203"/>
              <a:gd name="T30" fmla="*/ 255 w 255"/>
              <a:gd name="T31" fmla="*/ 175 h 203"/>
              <a:gd name="T32" fmla="*/ 255 w 255"/>
              <a:gd name="T33" fmla="*/ 120 h 203"/>
              <a:gd name="T34" fmla="*/ 118 w 255"/>
              <a:gd name="T35" fmla="*/ 120 h 203"/>
              <a:gd name="T36" fmla="*/ 88 w 255"/>
              <a:gd name="T37" fmla="*/ 92 h 203"/>
              <a:gd name="T38" fmla="*/ 54 w 255"/>
              <a:gd name="T39" fmla="*/ 92 h 203"/>
              <a:gd name="T40" fmla="*/ 39 w 255"/>
              <a:gd name="T41" fmla="*/ 78 h 203"/>
              <a:gd name="T42" fmla="*/ 39 w 255"/>
              <a:gd name="T43" fmla="*/ 73 h 203"/>
              <a:gd name="T44" fmla="*/ 79 w 255"/>
              <a:gd name="T45" fmla="*/ 36 h 203"/>
              <a:gd name="T46" fmla="*/ 88 w 255"/>
              <a:gd name="T47" fmla="*/ 36 h 203"/>
              <a:gd name="T48" fmla="*/ 98 w 255"/>
              <a:gd name="T49" fmla="*/ 27 h 203"/>
              <a:gd name="T50" fmla="*/ 98 w 255"/>
              <a:gd name="T51" fmla="*/ 9 h 203"/>
              <a:gd name="T52" fmla="*/ 88 w 255"/>
              <a:gd name="T53" fmla="*/ 0 h 203"/>
              <a:gd name="T54" fmla="*/ 79 w 255"/>
              <a:gd name="T55" fmla="*/ 0 h 203"/>
              <a:gd name="T56" fmla="*/ 0 w 255"/>
              <a:gd name="T57" fmla="*/ 73 h 203"/>
              <a:gd name="T58" fmla="*/ 0 w 255"/>
              <a:gd name="T59" fmla="*/ 175 h 203"/>
              <a:gd name="T60" fmla="*/ 29 w 255"/>
              <a:gd name="T61" fmla="*/ 203 h 203"/>
              <a:gd name="T62" fmla="*/ 88 w 255"/>
              <a:gd name="T63" fmla="*/ 203 h 203"/>
              <a:gd name="T64" fmla="*/ 118 w 255"/>
              <a:gd name="T65" fmla="*/ 175 h 203"/>
              <a:gd name="T66" fmla="*/ 118 w 255"/>
              <a:gd name="T67" fmla="*/ 12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5" h="203">
                <a:moveTo>
                  <a:pt x="255" y="120"/>
                </a:moveTo>
                <a:cubicBezTo>
                  <a:pt x="255" y="104"/>
                  <a:pt x="242" y="92"/>
                  <a:pt x="226" y="92"/>
                </a:cubicBezTo>
                <a:cubicBezTo>
                  <a:pt x="192" y="92"/>
                  <a:pt x="192" y="92"/>
                  <a:pt x="192" y="92"/>
                </a:cubicBezTo>
                <a:cubicBezTo>
                  <a:pt x="183" y="92"/>
                  <a:pt x="177" y="86"/>
                  <a:pt x="177" y="78"/>
                </a:cubicBezTo>
                <a:cubicBezTo>
                  <a:pt x="177" y="73"/>
                  <a:pt x="177" y="73"/>
                  <a:pt x="177" y="73"/>
                </a:cubicBezTo>
                <a:cubicBezTo>
                  <a:pt x="177" y="53"/>
                  <a:pt x="194" y="36"/>
                  <a:pt x="216" y="36"/>
                </a:cubicBezTo>
                <a:cubicBezTo>
                  <a:pt x="226" y="36"/>
                  <a:pt x="226" y="36"/>
                  <a:pt x="226" y="36"/>
                </a:cubicBezTo>
                <a:cubicBezTo>
                  <a:pt x="231" y="36"/>
                  <a:pt x="236" y="32"/>
                  <a:pt x="236" y="27"/>
                </a:cubicBezTo>
                <a:cubicBezTo>
                  <a:pt x="236" y="9"/>
                  <a:pt x="236" y="9"/>
                  <a:pt x="236" y="9"/>
                </a:cubicBezTo>
                <a:cubicBezTo>
                  <a:pt x="236" y="4"/>
                  <a:pt x="231" y="0"/>
                  <a:pt x="226" y="0"/>
                </a:cubicBezTo>
                <a:cubicBezTo>
                  <a:pt x="216" y="0"/>
                  <a:pt x="216" y="0"/>
                  <a:pt x="216" y="0"/>
                </a:cubicBezTo>
                <a:cubicBezTo>
                  <a:pt x="173" y="0"/>
                  <a:pt x="138" y="33"/>
                  <a:pt x="138" y="73"/>
                </a:cubicBezTo>
                <a:cubicBezTo>
                  <a:pt x="138" y="175"/>
                  <a:pt x="138" y="175"/>
                  <a:pt x="138" y="175"/>
                </a:cubicBezTo>
                <a:cubicBezTo>
                  <a:pt x="138" y="190"/>
                  <a:pt x="151" y="203"/>
                  <a:pt x="167" y="203"/>
                </a:cubicBezTo>
                <a:cubicBezTo>
                  <a:pt x="226" y="203"/>
                  <a:pt x="226" y="203"/>
                  <a:pt x="226" y="203"/>
                </a:cubicBezTo>
                <a:cubicBezTo>
                  <a:pt x="242" y="203"/>
                  <a:pt x="255" y="190"/>
                  <a:pt x="255" y="175"/>
                </a:cubicBezTo>
                <a:lnTo>
                  <a:pt x="255" y="120"/>
                </a:lnTo>
                <a:close/>
                <a:moveTo>
                  <a:pt x="118" y="120"/>
                </a:moveTo>
                <a:cubicBezTo>
                  <a:pt x="118" y="104"/>
                  <a:pt x="105" y="92"/>
                  <a:pt x="88" y="92"/>
                </a:cubicBezTo>
                <a:cubicBezTo>
                  <a:pt x="54" y="92"/>
                  <a:pt x="54" y="92"/>
                  <a:pt x="54" y="92"/>
                </a:cubicBezTo>
                <a:cubicBezTo>
                  <a:pt x="46" y="92"/>
                  <a:pt x="39" y="86"/>
                  <a:pt x="39" y="78"/>
                </a:cubicBezTo>
                <a:cubicBezTo>
                  <a:pt x="39" y="73"/>
                  <a:pt x="39" y="73"/>
                  <a:pt x="39" y="73"/>
                </a:cubicBezTo>
                <a:cubicBezTo>
                  <a:pt x="39" y="53"/>
                  <a:pt x="57" y="36"/>
                  <a:pt x="79" y="36"/>
                </a:cubicBezTo>
                <a:cubicBezTo>
                  <a:pt x="88" y="36"/>
                  <a:pt x="88" y="36"/>
                  <a:pt x="88" y="36"/>
                </a:cubicBezTo>
                <a:cubicBezTo>
                  <a:pt x="94" y="36"/>
                  <a:pt x="98" y="32"/>
                  <a:pt x="98" y="27"/>
                </a:cubicBezTo>
                <a:cubicBezTo>
                  <a:pt x="98" y="9"/>
                  <a:pt x="98" y="9"/>
                  <a:pt x="98" y="9"/>
                </a:cubicBezTo>
                <a:cubicBezTo>
                  <a:pt x="98" y="4"/>
                  <a:pt x="94" y="0"/>
                  <a:pt x="88" y="0"/>
                </a:cubicBezTo>
                <a:cubicBezTo>
                  <a:pt x="79" y="0"/>
                  <a:pt x="79" y="0"/>
                  <a:pt x="79" y="0"/>
                </a:cubicBezTo>
                <a:cubicBezTo>
                  <a:pt x="35" y="0"/>
                  <a:pt x="0" y="33"/>
                  <a:pt x="0" y="73"/>
                </a:cubicBezTo>
                <a:cubicBezTo>
                  <a:pt x="0" y="175"/>
                  <a:pt x="0" y="175"/>
                  <a:pt x="0" y="175"/>
                </a:cubicBezTo>
                <a:cubicBezTo>
                  <a:pt x="0" y="190"/>
                  <a:pt x="13" y="203"/>
                  <a:pt x="29" y="203"/>
                </a:cubicBezTo>
                <a:cubicBezTo>
                  <a:pt x="88" y="203"/>
                  <a:pt x="88" y="203"/>
                  <a:pt x="88" y="203"/>
                </a:cubicBezTo>
                <a:cubicBezTo>
                  <a:pt x="105" y="203"/>
                  <a:pt x="118" y="190"/>
                  <a:pt x="118" y="175"/>
                </a:cubicBezTo>
                <a:lnTo>
                  <a:pt x="118" y="120"/>
                </a:lnTo>
                <a:close/>
              </a:path>
            </a:pathLst>
          </a:custGeom>
          <a:solidFill>
            <a:srgbClr val="0087CD"/>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noEditPoints="1"/>
          </p:cNvSpPr>
          <p:nvPr/>
        </p:nvSpPr>
        <p:spPr bwMode="auto">
          <a:xfrm>
            <a:off x="11683404" y="3924647"/>
            <a:ext cx="534988" cy="403225"/>
          </a:xfrm>
          <a:custGeom>
            <a:avLst/>
            <a:gdLst>
              <a:gd name="T0" fmla="*/ 0 w 142"/>
              <a:gd name="T1" fmla="*/ 44 h 107"/>
              <a:gd name="T2" fmla="*/ 17 w 142"/>
              <a:gd name="T3" fmla="*/ 58 h 107"/>
              <a:gd name="T4" fmla="*/ 36 w 142"/>
              <a:gd name="T5" fmla="*/ 58 h 107"/>
              <a:gd name="T6" fmla="*/ 44 w 142"/>
              <a:gd name="T7" fmla="*/ 66 h 107"/>
              <a:gd name="T8" fmla="*/ 44 w 142"/>
              <a:gd name="T9" fmla="*/ 68 h 107"/>
              <a:gd name="T10" fmla="*/ 22 w 142"/>
              <a:gd name="T11" fmla="*/ 87 h 107"/>
              <a:gd name="T12" fmla="*/ 17 w 142"/>
              <a:gd name="T13" fmla="*/ 87 h 107"/>
              <a:gd name="T14" fmla="*/ 11 w 142"/>
              <a:gd name="T15" fmla="*/ 92 h 107"/>
              <a:gd name="T16" fmla="*/ 11 w 142"/>
              <a:gd name="T17" fmla="*/ 102 h 107"/>
              <a:gd name="T18" fmla="*/ 17 w 142"/>
              <a:gd name="T19" fmla="*/ 107 h 107"/>
              <a:gd name="T20" fmla="*/ 22 w 142"/>
              <a:gd name="T21" fmla="*/ 107 h 107"/>
              <a:gd name="T22" fmla="*/ 66 w 142"/>
              <a:gd name="T23" fmla="*/ 68 h 107"/>
              <a:gd name="T24" fmla="*/ 66 w 142"/>
              <a:gd name="T25" fmla="*/ 14 h 107"/>
              <a:gd name="T26" fmla="*/ 49 w 142"/>
              <a:gd name="T27" fmla="*/ 0 h 107"/>
              <a:gd name="T28" fmla="*/ 17 w 142"/>
              <a:gd name="T29" fmla="*/ 0 h 107"/>
              <a:gd name="T30" fmla="*/ 0 w 142"/>
              <a:gd name="T31" fmla="*/ 14 h 107"/>
              <a:gd name="T32" fmla="*/ 0 w 142"/>
              <a:gd name="T33" fmla="*/ 44 h 107"/>
              <a:gd name="T34" fmla="*/ 77 w 142"/>
              <a:gd name="T35" fmla="*/ 44 h 107"/>
              <a:gd name="T36" fmla="*/ 93 w 142"/>
              <a:gd name="T37" fmla="*/ 58 h 107"/>
              <a:gd name="T38" fmla="*/ 112 w 142"/>
              <a:gd name="T39" fmla="*/ 58 h 107"/>
              <a:gd name="T40" fmla="*/ 120 w 142"/>
              <a:gd name="T41" fmla="*/ 66 h 107"/>
              <a:gd name="T42" fmla="*/ 120 w 142"/>
              <a:gd name="T43" fmla="*/ 68 h 107"/>
              <a:gd name="T44" fmla="*/ 98 w 142"/>
              <a:gd name="T45" fmla="*/ 87 h 107"/>
              <a:gd name="T46" fmla="*/ 93 w 142"/>
              <a:gd name="T47" fmla="*/ 87 h 107"/>
              <a:gd name="T48" fmla="*/ 87 w 142"/>
              <a:gd name="T49" fmla="*/ 92 h 107"/>
              <a:gd name="T50" fmla="*/ 87 w 142"/>
              <a:gd name="T51" fmla="*/ 102 h 107"/>
              <a:gd name="T52" fmla="*/ 93 w 142"/>
              <a:gd name="T53" fmla="*/ 107 h 107"/>
              <a:gd name="T54" fmla="*/ 98 w 142"/>
              <a:gd name="T55" fmla="*/ 107 h 107"/>
              <a:gd name="T56" fmla="*/ 142 w 142"/>
              <a:gd name="T57" fmla="*/ 68 h 107"/>
              <a:gd name="T58" fmla="*/ 142 w 142"/>
              <a:gd name="T59" fmla="*/ 14 h 107"/>
              <a:gd name="T60" fmla="*/ 126 w 142"/>
              <a:gd name="T61" fmla="*/ 0 h 107"/>
              <a:gd name="T62" fmla="*/ 93 w 142"/>
              <a:gd name="T63" fmla="*/ 0 h 107"/>
              <a:gd name="T64" fmla="*/ 77 w 142"/>
              <a:gd name="T65" fmla="*/ 14 h 107"/>
              <a:gd name="T66" fmla="*/ 77 w 142"/>
              <a:gd name="T67"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07">
                <a:moveTo>
                  <a:pt x="0" y="44"/>
                </a:moveTo>
                <a:cubicBezTo>
                  <a:pt x="0" y="52"/>
                  <a:pt x="8" y="58"/>
                  <a:pt x="17" y="58"/>
                </a:cubicBezTo>
                <a:cubicBezTo>
                  <a:pt x="36" y="58"/>
                  <a:pt x="36" y="58"/>
                  <a:pt x="36" y="58"/>
                </a:cubicBezTo>
                <a:cubicBezTo>
                  <a:pt x="40" y="58"/>
                  <a:pt x="44" y="62"/>
                  <a:pt x="44" y="66"/>
                </a:cubicBezTo>
                <a:cubicBezTo>
                  <a:pt x="44" y="68"/>
                  <a:pt x="44" y="68"/>
                  <a:pt x="44" y="68"/>
                </a:cubicBezTo>
                <a:cubicBezTo>
                  <a:pt x="44" y="79"/>
                  <a:pt x="34" y="87"/>
                  <a:pt x="22" y="87"/>
                </a:cubicBezTo>
                <a:cubicBezTo>
                  <a:pt x="17" y="87"/>
                  <a:pt x="17" y="87"/>
                  <a:pt x="17" y="87"/>
                </a:cubicBezTo>
                <a:cubicBezTo>
                  <a:pt x="14" y="87"/>
                  <a:pt x="11" y="90"/>
                  <a:pt x="11" y="92"/>
                </a:cubicBezTo>
                <a:cubicBezTo>
                  <a:pt x="11" y="102"/>
                  <a:pt x="11" y="102"/>
                  <a:pt x="11" y="102"/>
                </a:cubicBezTo>
                <a:cubicBezTo>
                  <a:pt x="11" y="105"/>
                  <a:pt x="14" y="107"/>
                  <a:pt x="17" y="107"/>
                </a:cubicBezTo>
                <a:cubicBezTo>
                  <a:pt x="22" y="107"/>
                  <a:pt x="22" y="107"/>
                  <a:pt x="22" y="107"/>
                </a:cubicBezTo>
                <a:cubicBezTo>
                  <a:pt x="46" y="107"/>
                  <a:pt x="66" y="89"/>
                  <a:pt x="66" y="68"/>
                </a:cubicBezTo>
                <a:cubicBezTo>
                  <a:pt x="66" y="14"/>
                  <a:pt x="66" y="14"/>
                  <a:pt x="66" y="14"/>
                </a:cubicBezTo>
                <a:cubicBezTo>
                  <a:pt x="66" y="6"/>
                  <a:pt x="58" y="0"/>
                  <a:pt x="49" y="0"/>
                </a:cubicBezTo>
                <a:cubicBezTo>
                  <a:pt x="17" y="0"/>
                  <a:pt x="17" y="0"/>
                  <a:pt x="17" y="0"/>
                </a:cubicBezTo>
                <a:cubicBezTo>
                  <a:pt x="8" y="0"/>
                  <a:pt x="0" y="6"/>
                  <a:pt x="0" y="14"/>
                </a:cubicBezTo>
                <a:lnTo>
                  <a:pt x="0" y="44"/>
                </a:lnTo>
                <a:close/>
                <a:moveTo>
                  <a:pt x="77" y="44"/>
                </a:moveTo>
                <a:cubicBezTo>
                  <a:pt x="77" y="52"/>
                  <a:pt x="84" y="58"/>
                  <a:pt x="93" y="58"/>
                </a:cubicBezTo>
                <a:cubicBezTo>
                  <a:pt x="112" y="58"/>
                  <a:pt x="112" y="58"/>
                  <a:pt x="112" y="58"/>
                </a:cubicBezTo>
                <a:cubicBezTo>
                  <a:pt x="116" y="58"/>
                  <a:pt x="120" y="62"/>
                  <a:pt x="120" y="66"/>
                </a:cubicBezTo>
                <a:cubicBezTo>
                  <a:pt x="120" y="68"/>
                  <a:pt x="120" y="68"/>
                  <a:pt x="120" y="68"/>
                </a:cubicBezTo>
                <a:cubicBezTo>
                  <a:pt x="120" y="79"/>
                  <a:pt x="110" y="87"/>
                  <a:pt x="98" y="87"/>
                </a:cubicBezTo>
                <a:cubicBezTo>
                  <a:pt x="93" y="87"/>
                  <a:pt x="93" y="87"/>
                  <a:pt x="93" y="87"/>
                </a:cubicBezTo>
                <a:cubicBezTo>
                  <a:pt x="90" y="87"/>
                  <a:pt x="87" y="90"/>
                  <a:pt x="87" y="92"/>
                </a:cubicBezTo>
                <a:cubicBezTo>
                  <a:pt x="87" y="102"/>
                  <a:pt x="87" y="102"/>
                  <a:pt x="87" y="102"/>
                </a:cubicBezTo>
                <a:cubicBezTo>
                  <a:pt x="87" y="105"/>
                  <a:pt x="90" y="107"/>
                  <a:pt x="93" y="107"/>
                </a:cubicBezTo>
                <a:cubicBezTo>
                  <a:pt x="98" y="107"/>
                  <a:pt x="98" y="107"/>
                  <a:pt x="98" y="107"/>
                </a:cubicBezTo>
                <a:cubicBezTo>
                  <a:pt x="122" y="107"/>
                  <a:pt x="142" y="89"/>
                  <a:pt x="142" y="68"/>
                </a:cubicBezTo>
                <a:cubicBezTo>
                  <a:pt x="142" y="14"/>
                  <a:pt x="142" y="14"/>
                  <a:pt x="142" y="14"/>
                </a:cubicBezTo>
                <a:cubicBezTo>
                  <a:pt x="142" y="6"/>
                  <a:pt x="135" y="0"/>
                  <a:pt x="126" y="0"/>
                </a:cubicBezTo>
                <a:cubicBezTo>
                  <a:pt x="93" y="0"/>
                  <a:pt x="93" y="0"/>
                  <a:pt x="93" y="0"/>
                </a:cubicBezTo>
                <a:cubicBezTo>
                  <a:pt x="84" y="0"/>
                  <a:pt x="77" y="6"/>
                  <a:pt x="77" y="14"/>
                </a:cubicBezTo>
                <a:lnTo>
                  <a:pt x="77" y="44"/>
                </a:lnTo>
                <a:close/>
              </a:path>
            </a:pathLst>
          </a:custGeom>
          <a:solidFill>
            <a:srgbClr val="0087CD"/>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Title 3"/>
          <p:cNvSpPr>
            <a:spLocks noGrp="1"/>
          </p:cNvSpPr>
          <p:nvPr>
            <p:ph type="title"/>
          </p:nvPr>
        </p:nvSpPr>
        <p:spPr>
          <a:xfrm>
            <a:off x="810196" y="375222"/>
            <a:ext cx="9348217" cy="1101153"/>
          </a:xfrm>
        </p:spPr>
        <p:txBody>
          <a:bodyPr>
            <a:normAutofit/>
          </a:bodyPr>
          <a:lstStyle/>
          <a:p>
            <a:r>
              <a:rPr lang="en-GB" sz="6600" dirty="0"/>
              <a:t>Contents</a:t>
            </a:r>
          </a:p>
        </p:txBody>
      </p:sp>
      <p:sp>
        <p:nvSpPr>
          <p:cNvPr id="2" name="TextBox 1">
            <a:extLst>
              <a:ext uri="{FF2B5EF4-FFF2-40B4-BE49-F238E27FC236}">
                <a16:creationId xmlns:a16="http://schemas.microsoft.com/office/drawing/2014/main" id="{B3B0E0EF-EFB3-480F-BCB2-B60F7F4B5A8C}"/>
              </a:ext>
            </a:extLst>
          </p:cNvPr>
          <p:cNvSpPr txBox="1"/>
          <p:nvPr/>
        </p:nvSpPr>
        <p:spPr>
          <a:xfrm>
            <a:off x="810195" y="1476375"/>
            <a:ext cx="9348217" cy="5078313"/>
          </a:xfrm>
          <a:prstGeom prst="rect">
            <a:avLst/>
          </a:prstGeom>
          <a:noFill/>
        </p:spPr>
        <p:txBody>
          <a:bodyPr wrap="square" rtlCol="0">
            <a:spAutoFit/>
          </a:bodyPr>
          <a:lstStyle/>
          <a:p>
            <a:pPr marL="457200" indent="-457200">
              <a:buFont typeface="Wingdings" panose="05000000000000000000" pitchFamily="2" charset="2"/>
              <a:buChar char="Ø"/>
            </a:pPr>
            <a:r>
              <a:rPr lang="en-GB" sz="3600" dirty="0"/>
              <a:t>Immunisations</a:t>
            </a:r>
          </a:p>
          <a:p>
            <a:pPr marL="457200" indent="-457200">
              <a:buFont typeface="Wingdings" panose="05000000000000000000" pitchFamily="2" charset="2"/>
              <a:buChar char="Ø"/>
            </a:pPr>
            <a:r>
              <a:rPr lang="en-GB" sz="3600" dirty="0"/>
              <a:t>Toileting and Continence </a:t>
            </a:r>
          </a:p>
          <a:p>
            <a:pPr marL="457200" indent="-457200">
              <a:buFont typeface="Wingdings" panose="05000000000000000000" pitchFamily="2" charset="2"/>
              <a:buChar char="Ø"/>
            </a:pPr>
            <a:r>
              <a:rPr lang="en-GB" sz="3600" dirty="0"/>
              <a:t>Handwashing</a:t>
            </a:r>
          </a:p>
          <a:p>
            <a:pPr marL="457200" indent="-457200">
              <a:buFont typeface="Wingdings" panose="05000000000000000000" pitchFamily="2" charset="2"/>
              <a:buChar char="Ø"/>
            </a:pPr>
            <a:r>
              <a:rPr lang="en-GB" sz="3600" dirty="0"/>
              <a:t>Healthy Eating </a:t>
            </a:r>
          </a:p>
          <a:p>
            <a:pPr marL="457200" indent="-457200">
              <a:buFont typeface="Wingdings" panose="05000000000000000000" pitchFamily="2" charset="2"/>
              <a:buChar char="Ø"/>
            </a:pPr>
            <a:r>
              <a:rPr lang="en-GB" sz="3600" dirty="0"/>
              <a:t>Speech and Language</a:t>
            </a:r>
          </a:p>
          <a:p>
            <a:pPr marL="457200" indent="-457200">
              <a:buFont typeface="Wingdings" panose="05000000000000000000" pitchFamily="2" charset="2"/>
              <a:buChar char="Ø"/>
            </a:pPr>
            <a:r>
              <a:rPr lang="en-GB" sz="3600" dirty="0"/>
              <a:t>Headlice</a:t>
            </a:r>
          </a:p>
          <a:p>
            <a:pPr marL="457200" indent="-457200">
              <a:buFont typeface="Wingdings" panose="05000000000000000000" pitchFamily="2" charset="2"/>
              <a:buChar char="Ø"/>
            </a:pPr>
            <a:r>
              <a:rPr lang="en-GB" sz="3600" dirty="0"/>
              <a:t>Dental Hygiene </a:t>
            </a:r>
          </a:p>
          <a:p>
            <a:pPr marL="457200" indent="-457200">
              <a:buFont typeface="Wingdings" panose="05000000000000000000" pitchFamily="2" charset="2"/>
              <a:buChar char="Ø"/>
            </a:pPr>
            <a:r>
              <a:rPr lang="en-GB" sz="3600" dirty="0"/>
              <a:t>NCMP, Vision and Hearing Screening (child health programme)</a:t>
            </a:r>
          </a:p>
        </p:txBody>
      </p:sp>
    </p:spTree>
    <p:extLst>
      <p:ext uri="{BB962C8B-B14F-4D97-AF65-F5344CB8AC3E}">
        <p14:creationId xmlns:p14="http://schemas.microsoft.com/office/powerpoint/2010/main" val="69294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2C63-2577-425A-8274-2A4857E4719B}"/>
              </a:ext>
            </a:extLst>
          </p:cNvPr>
          <p:cNvSpPr>
            <a:spLocks noGrp="1"/>
          </p:cNvSpPr>
          <p:nvPr>
            <p:ph type="title"/>
          </p:nvPr>
        </p:nvSpPr>
        <p:spPr/>
        <p:txBody>
          <a:bodyPr>
            <a:normAutofit fontScale="90000"/>
          </a:bodyPr>
          <a:lstStyle/>
          <a:p>
            <a:r>
              <a:rPr lang="en-GB" dirty="0"/>
              <a:t>Check your child’s immunisations are up to date</a:t>
            </a:r>
          </a:p>
        </p:txBody>
      </p:sp>
      <p:pic>
        <p:nvPicPr>
          <p:cNvPr id="4" name="Picture 3">
            <a:extLst>
              <a:ext uri="{FF2B5EF4-FFF2-40B4-BE49-F238E27FC236}">
                <a16:creationId xmlns:a16="http://schemas.microsoft.com/office/drawing/2014/main" id="{860E4A2B-542E-4991-9C22-F02482E3633B}"/>
              </a:ext>
            </a:extLst>
          </p:cNvPr>
          <p:cNvPicPr>
            <a:picLocks noChangeAspect="1"/>
          </p:cNvPicPr>
          <p:nvPr/>
        </p:nvPicPr>
        <p:blipFill>
          <a:blip r:embed="rId2"/>
          <a:stretch>
            <a:fillRect/>
          </a:stretch>
        </p:blipFill>
        <p:spPr>
          <a:xfrm>
            <a:off x="2388518" y="1077162"/>
            <a:ext cx="6191572" cy="6215285"/>
          </a:xfrm>
          <a:prstGeom prst="rect">
            <a:avLst/>
          </a:prstGeom>
        </p:spPr>
      </p:pic>
    </p:spTree>
    <p:extLst>
      <p:ext uri="{BB962C8B-B14F-4D97-AF65-F5344CB8AC3E}">
        <p14:creationId xmlns:p14="http://schemas.microsoft.com/office/powerpoint/2010/main" val="299466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Immunisations what and when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874" r="35181"/>
          <a:stretch/>
        </p:blipFill>
        <p:spPr>
          <a:xfrm>
            <a:off x="810196" y="1194782"/>
            <a:ext cx="4248472" cy="5419606"/>
          </a:xfrm>
          <a:prstGeom prst="rect">
            <a:avLst/>
          </a:prstGeom>
        </p:spPr>
      </p:pic>
      <p:graphicFrame>
        <p:nvGraphicFramePr>
          <p:cNvPr id="5" name="Table 4">
            <a:extLst>
              <a:ext uri="{FF2B5EF4-FFF2-40B4-BE49-F238E27FC236}">
                <a16:creationId xmlns:a16="http://schemas.microsoft.com/office/drawing/2014/main" id="{76DDF201-DA09-460C-85D5-0FEB26CC8680}"/>
              </a:ext>
            </a:extLst>
          </p:cNvPr>
          <p:cNvGraphicFramePr>
            <a:graphicFrameLocks noGrp="1"/>
          </p:cNvGraphicFramePr>
          <p:nvPr>
            <p:extLst>
              <p:ext uri="{D42A27DB-BD31-4B8C-83A1-F6EECF244321}">
                <p14:modId xmlns:p14="http://schemas.microsoft.com/office/powerpoint/2010/main" val="1090797766"/>
              </p:ext>
            </p:extLst>
          </p:nvPr>
        </p:nvGraphicFramePr>
        <p:xfrm>
          <a:off x="4554611" y="1404367"/>
          <a:ext cx="5603802" cy="3108960"/>
        </p:xfrm>
        <a:graphic>
          <a:graphicData uri="http://schemas.openxmlformats.org/drawingml/2006/table">
            <a:tbl>
              <a:tblPr/>
              <a:tblGrid>
                <a:gridCol w="2801901">
                  <a:extLst>
                    <a:ext uri="{9D8B030D-6E8A-4147-A177-3AD203B41FA5}">
                      <a16:colId xmlns:a16="http://schemas.microsoft.com/office/drawing/2014/main" val="1944492070"/>
                    </a:ext>
                  </a:extLst>
                </a:gridCol>
                <a:gridCol w="2801901">
                  <a:extLst>
                    <a:ext uri="{9D8B030D-6E8A-4147-A177-3AD203B41FA5}">
                      <a16:colId xmlns:a16="http://schemas.microsoft.com/office/drawing/2014/main" val="2258892426"/>
                    </a:ext>
                  </a:extLst>
                </a:gridCol>
              </a:tblGrid>
              <a:tr h="1514286">
                <a:tc>
                  <a:txBody>
                    <a:bodyPr/>
                    <a:lstStyle/>
                    <a:p>
                      <a:pPr algn="l" fontAlgn="t"/>
                      <a:r>
                        <a:rPr lang="en-GB" dirty="0">
                          <a:effectLst/>
                        </a:rPr>
                        <a:t>1 year</a:t>
                      </a:r>
                    </a:p>
                  </a:txBody>
                  <a:tcPr marR="228600" marT="152400" marB="152400">
                    <a:lnL>
                      <a:noFill/>
                    </a:lnL>
                    <a:lnR>
                      <a:noFill/>
                    </a:lnR>
                    <a:lnT>
                      <a:noFill/>
                    </a:lnT>
                    <a:lnB w="9525" cap="flat" cmpd="sng" algn="ctr">
                      <a:solidFill>
                        <a:srgbClr val="D8DDE0"/>
                      </a:solidFill>
                      <a:prstDash val="solid"/>
                      <a:round/>
                      <a:headEnd type="none" w="med" len="med"/>
                      <a:tailEnd type="none" w="med" len="med"/>
                    </a:lnB>
                    <a:solidFill>
                      <a:srgbClr val="FFFFFF"/>
                    </a:solidFill>
                  </a:tcPr>
                </a:tc>
                <a:tc>
                  <a:txBody>
                    <a:bodyPr/>
                    <a:lstStyle/>
                    <a:p>
                      <a:pPr algn="l" fontAlgn="t"/>
                      <a:r>
                        <a:rPr lang="en-GB" dirty="0">
                          <a:solidFill>
                            <a:srgbClr val="005EB8"/>
                          </a:solidFill>
                          <a:effectLst/>
                          <a:hlinkClick r:id="rId3"/>
                        </a:rPr>
                        <a:t>Hib/</a:t>
                      </a:r>
                      <a:r>
                        <a:rPr lang="en-GB" dirty="0" err="1">
                          <a:solidFill>
                            <a:srgbClr val="005EB8"/>
                          </a:solidFill>
                          <a:effectLst/>
                          <a:hlinkClick r:id="rId3"/>
                        </a:rPr>
                        <a:t>MenC</a:t>
                      </a:r>
                      <a:r>
                        <a:rPr lang="en-GB" dirty="0">
                          <a:effectLst/>
                        </a:rPr>
                        <a:t> (1st dose)</a:t>
                      </a:r>
                      <a:br>
                        <a:rPr lang="en-GB" dirty="0">
                          <a:effectLst/>
                        </a:rPr>
                      </a:br>
                      <a:r>
                        <a:rPr lang="en-GB" dirty="0">
                          <a:solidFill>
                            <a:srgbClr val="005EB8"/>
                          </a:solidFill>
                          <a:effectLst/>
                          <a:hlinkClick r:id="rId4"/>
                        </a:rPr>
                        <a:t>MMR</a:t>
                      </a:r>
                      <a:r>
                        <a:rPr lang="en-GB" dirty="0">
                          <a:effectLst/>
                        </a:rPr>
                        <a:t> (1st dose)</a:t>
                      </a:r>
                      <a:br>
                        <a:rPr lang="en-GB" dirty="0">
                          <a:effectLst/>
                        </a:rPr>
                      </a:br>
                      <a:r>
                        <a:rPr lang="en-GB" dirty="0">
                          <a:solidFill>
                            <a:srgbClr val="005EB8"/>
                          </a:solidFill>
                          <a:effectLst/>
                          <a:hlinkClick r:id="rId5"/>
                        </a:rPr>
                        <a:t>Pneumococcal (PCV) vaccine</a:t>
                      </a:r>
                      <a:r>
                        <a:rPr lang="en-GB" dirty="0">
                          <a:effectLst/>
                        </a:rPr>
                        <a:t> (2nd dose)</a:t>
                      </a:r>
                      <a:br>
                        <a:rPr lang="en-GB" dirty="0">
                          <a:effectLst/>
                        </a:rPr>
                      </a:br>
                      <a:r>
                        <a:rPr lang="en-GB" dirty="0" err="1">
                          <a:solidFill>
                            <a:srgbClr val="005EB8"/>
                          </a:solidFill>
                          <a:effectLst/>
                          <a:hlinkClick r:id="rId6"/>
                        </a:rPr>
                        <a:t>MenB</a:t>
                      </a:r>
                      <a:r>
                        <a:rPr lang="en-GB" dirty="0">
                          <a:effectLst/>
                        </a:rPr>
                        <a:t> (3rd dose)</a:t>
                      </a:r>
                    </a:p>
                  </a:txBody>
                  <a:tcPr marT="152400" marB="152400">
                    <a:lnL>
                      <a:noFill/>
                    </a:lnL>
                    <a:lnR>
                      <a:noFill/>
                    </a:lnR>
                    <a:lnT>
                      <a:noFill/>
                    </a:lnT>
                    <a:lnB w="9525" cap="flat" cmpd="sng" algn="ctr">
                      <a:solidFill>
                        <a:srgbClr val="D8DDE0"/>
                      </a:solidFill>
                      <a:prstDash val="solid"/>
                      <a:round/>
                      <a:headEnd type="none" w="med" len="med"/>
                      <a:tailEnd type="none" w="med" len="med"/>
                    </a:lnB>
                    <a:solidFill>
                      <a:srgbClr val="FFFFFF"/>
                    </a:solidFill>
                  </a:tcPr>
                </a:tc>
                <a:extLst>
                  <a:ext uri="{0D108BD9-81ED-4DB2-BD59-A6C34878D82A}">
                    <a16:rowId xmlns:a16="http://schemas.microsoft.com/office/drawing/2014/main" val="529146482"/>
                  </a:ext>
                </a:extLst>
              </a:tr>
              <a:tr h="523117">
                <a:tc>
                  <a:txBody>
                    <a:bodyPr/>
                    <a:lstStyle/>
                    <a:p>
                      <a:pPr algn="l" fontAlgn="t"/>
                      <a:r>
                        <a:rPr lang="en-GB">
                          <a:effectLst/>
                        </a:rPr>
                        <a:t>2 to 10 years</a:t>
                      </a:r>
                    </a:p>
                  </a:txBody>
                  <a:tcPr marR="228600" marT="152400" marB="152400">
                    <a:lnL>
                      <a:noFill/>
                    </a:lnL>
                    <a:lnR>
                      <a:noFill/>
                    </a:lnR>
                    <a:lnT w="9525" cap="flat" cmpd="sng" algn="ctr">
                      <a:solidFill>
                        <a:srgbClr val="D8DDE0"/>
                      </a:solidFill>
                      <a:prstDash val="solid"/>
                      <a:round/>
                      <a:headEnd type="none" w="med" len="med"/>
                      <a:tailEnd type="none" w="med" len="med"/>
                    </a:lnT>
                    <a:lnB w="9525" cap="flat" cmpd="sng" algn="ctr">
                      <a:solidFill>
                        <a:srgbClr val="D8DDE0"/>
                      </a:solidFill>
                      <a:prstDash val="solid"/>
                      <a:round/>
                      <a:headEnd type="none" w="med" len="med"/>
                      <a:tailEnd type="none" w="med" len="med"/>
                    </a:lnB>
                    <a:solidFill>
                      <a:srgbClr val="FFFFFF"/>
                    </a:solidFill>
                  </a:tcPr>
                </a:tc>
                <a:tc>
                  <a:txBody>
                    <a:bodyPr/>
                    <a:lstStyle/>
                    <a:p>
                      <a:pPr algn="l" fontAlgn="t"/>
                      <a:r>
                        <a:rPr lang="en-GB">
                          <a:solidFill>
                            <a:srgbClr val="005EB8"/>
                          </a:solidFill>
                          <a:effectLst/>
                          <a:hlinkClick r:id="rId7"/>
                        </a:rPr>
                        <a:t>Flu vaccine</a:t>
                      </a:r>
                      <a:r>
                        <a:rPr lang="en-GB">
                          <a:effectLst/>
                        </a:rPr>
                        <a:t> (every year)</a:t>
                      </a:r>
                    </a:p>
                  </a:txBody>
                  <a:tcPr marT="152400" marB="152400">
                    <a:lnL>
                      <a:noFill/>
                    </a:lnL>
                    <a:lnR>
                      <a:noFill/>
                    </a:lnR>
                    <a:lnT w="9525" cap="flat" cmpd="sng" algn="ctr">
                      <a:solidFill>
                        <a:srgbClr val="D8DDE0"/>
                      </a:solidFill>
                      <a:prstDash val="solid"/>
                      <a:round/>
                      <a:headEnd type="none" w="med" len="med"/>
                      <a:tailEnd type="none" w="med" len="med"/>
                    </a:lnT>
                    <a:lnB w="9525" cap="flat" cmpd="sng" algn="ctr">
                      <a:solidFill>
                        <a:srgbClr val="D8DDE0"/>
                      </a:solidFill>
                      <a:prstDash val="solid"/>
                      <a:round/>
                      <a:headEnd type="none" w="med" len="med"/>
                      <a:tailEnd type="none" w="med" len="med"/>
                    </a:lnB>
                    <a:solidFill>
                      <a:srgbClr val="FFFFFF"/>
                    </a:solidFill>
                  </a:tcPr>
                </a:tc>
                <a:extLst>
                  <a:ext uri="{0D108BD9-81ED-4DB2-BD59-A6C34878D82A}">
                    <a16:rowId xmlns:a16="http://schemas.microsoft.com/office/drawing/2014/main" val="1200861678"/>
                  </a:ext>
                </a:extLst>
              </a:tr>
              <a:tr h="770909">
                <a:tc>
                  <a:txBody>
                    <a:bodyPr/>
                    <a:lstStyle/>
                    <a:p>
                      <a:pPr algn="l" fontAlgn="t"/>
                      <a:r>
                        <a:rPr lang="en-GB">
                          <a:effectLst/>
                        </a:rPr>
                        <a:t>3 years and 4 months</a:t>
                      </a:r>
                    </a:p>
                  </a:txBody>
                  <a:tcPr marR="228600" marT="152400" marB="152400">
                    <a:lnL>
                      <a:noFill/>
                    </a:lnL>
                    <a:lnR>
                      <a:noFill/>
                    </a:lnR>
                    <a:lnT w="9525" cap="flat" cmpd="sng" algn="ctr">
                      <a:solidFill>
                        <a:srgbClr val="D8DDE0"/>
                      </a:solidFill>
                      <a:prstDash val="solid"/>
                      <a:round/>
                      <a:headEnd type="none" w="med" len="med"/>
                      <a:tailEnd type="none" w="med" len="med"/>
                    </a:lnT>
                    <a:lnB w="9525" cap="flat" cmpd="sng" algn="ctr">
                      <a:solidFill>
                        <a:srgbClr val="D8DDE0"/>
                      </a:solidFill>
                      <a:prstDash val="solid"/>
                      <a:round/>
                      <a:headEnd type="none" w="med" len="med"/>
                      <a:tailEnd type="none" w="med" len="med"/>
                    </a:lnB>
                    <a:solidFill>
                      <a:srgbClr val="FFFFFF"/>
                    </a:solidFill>
                  </a:tcPr>
                </a:tc>
                <a:tc>
                  <a:txBody>
                    <a:bodyPr/>
                    <a:lstStyle/>
                    <a:p>
                      <a:pPr algn="l" fontAlgn="t"/>
                      <a:r>
                        <a:rPr lang="en-GB" dirty="0">
                          <a:solidFill>
                            <a:srgbClr val="005EB8"/>
                          </a:solidFill>
                          <a:effectLst/>
                          <a:hlinkClick r:id="rId4"/>
                        </a:rPr>
                        <a:t>MMR</a:t>
                      </a:r>
                      <a:r>
                        <a:rPr lang="en-GB" dirty="0">
                          <a:effectLst/>
                        </a:rPr>
                        <a:t> (2nd dose)</a:t>
                      </a:r>
                      <a:br>
                        <a:rPr lang="en-GB" dirty="0">
                          <a:effectLst/>
                        </a:rPr>
                      </a:br>
                      <a:r>
                        <a:rPr lang="en-GB" dirty="0">
                          <a:solidFill>
                            <a:srgbClr val="005EB8"/>
                          </a:solidFill>
                          <a:effectLst/>
                          <a:hlinkClick r:id="rId8"/>
                        </a:rPr>
                        <a:t>4-in-1 pre-school booster</a:t>
                      </a:r>
                      <a:endParaRPr lang="en-GB" dirty="0">
                        <a:effectLst/>
                      </a:endParaRPr>
                    </a:p>
                  </a:txBody>
                  <a:tcPr marT="152400" marB="152400">
                    <a:lnL>
                      <a:noFill/>
                    </a:lnL>
                    <a:lnR>
                      <a:noFill/>
                    </a:lnR>
                    <a:lnT w="9525" cap="flat" cmpd="sng" algn="ctr">
                      <a:solidFill>
                        <a:srgbClr val="D8DDE0"/>
                      </a:solidFill>
                      <a:prstDash val="solid"/>
                      <a:round/>
                      <a:headEnd type="none" w="med" len="med"/>
                      <a:tailEnd type="none" w="med" len="med"/>
                    </a:lnT>
                    <a:lnB w="9525" cap="flat" cmpd="sng" algn="ctr">
                      <a:solidFill>
                        <a:srgbClr val="D8DDE0"/>
                      </a:solidFill>
                      <a:prstDash val="solid"/>
                      <a:round/>
                      <a:headEnd type="none" w="med" len="med"/>
                      <a:tailEnd type="none" w="med" len="med"/>
                    </a:lnB>
                    <a:solidFill>
                      <a:srgbClr val="FFFFFF"/>
                    </a:solidFill>
                  </a:tcPr>
                </a:tc>
                <a:extLst>
                  <a:ext uri="{0D108BD9-81ED-4DB2-BD59-A6C34878D82A}">
                    <a16:rowId xmlns:a16="http://schemas.microsoft.com/office/drawing/2014/main" val="1322904077"/>
                  </a:ext>
                </a:extLst>
              </a:tr>
            </a:tbl>
          </a:graphicData>
        </a:graphic>
      </p:graphicFrame>
    </p:spTree>
    <p:extLst>
      <p:ext uri="{BB962C8B-B14F-4D97-AF65-F5344CB8AC3E}">
        <p14:creationId xmlns:p14="http://schemas.microsoft.com/office/powerpoint/2010/main" val="283854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772503-02EB-4CF7-9BEE-3F06A404D676}"/>
              </a:ext>
            </a:extLst>
          </p:cNvPr>
          <p:cNvPicPr>
            <a:picLocks noChangeAspect="1"/>
          </p:cNvPicPr>
          <p:nvPr/>
        </p:nvPicPr>
        <p:blipFill>
          <a:blip r:embed="rId2"/>
          <a:stretch>
            <a:fillRect/>
          </a:stretch>
        </p:blipFill>
        <p:spPr>
          <a:xfrm>
            <a:off x="450156" y="468263"/>
            <a:ext cx="3888432" cy="6336704"/>
          </a:xfrm>
          <a:prstGeom prst="rect">
            <a:avLst/>
          </a:prstGeom>
        </p:spPr>
      </p:pic>
      <p:pic>
        <p:nvPicPr>
          <p:cNvPr id="6" name="Picture 5">
            <a:extLst>
              <a:ext uri="{FF2B5EF4-FFF2-40B4-BE49-F238E27FC236}">
                <a16:creationId xmlns:a16="http://schemas.microsoft.com/office/drawing/2014/main" id="{9B1E9955-1EA8-4AA3-BE23-ED0FA14155BE}"/>
              </a:ext>
            </a:extLst>
          </p:cNvPr>
          <p:cNvPicPr>
            <a:picLocks noChangeAspect="1"/>
          </p:cNvPicPr>
          <p:nvPr/>
        </p:nvPicPr>
        <p:blipFill>
          <a:blip r:embed="rId3"/>
          <a:stretch>
            <a:fillRect/>
          </a:stretch>
        </p:blipFill>
        <p:spPr>
          <a:xfrm>
            <a:off x="4772968" y="468263"/>
            <a:ext cx="3888432" cy="6336704"/>
          </a:xfrm>
          <a:prstGeom prst="rect">
            <a:avLst/>
          </a:prstGeom>
        </p:spPr>
      </p:pic>
    </p:spTree>
    <p:extLst>
      <p:ext uri="{BB962C8B-B14F-4D97-AF65-F5344CB8AC3E}">
        <p14:creationId xmlns:p14="http://schemas.microsoft.com/office/powerpoint/2010/main" val="144539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BA07-4B21-42B6-87C5-CEED2A618045}"/>
              </a:ext>
            </a:extLst>
          </p:cNvPr>
          <p:cNvSpPr>
            <a:spLocks noGrp="1"/>
          </p:cNvSpPr>
          <p:nvPr>
            <p:ph type="title"/>
          </p:nvPr>
        </p:nvSpPr>
        <p:spPr/>
        <p:txBody>
          <a:bodyPr/>
          <a:lstStyle/>
          <a:p>
            <a:pPr algn="ctr"/>
            <a:r>
              <a:rPr lang="en-GB" dirty="0"/>
              <a:t>Handwashing</a:t>
            </a:r>
          </a:p>
        </p:txBody>
      </p:sp>
      <p:pic>
        <p:nvPicPr>
          <p:cNvPr id="5" name="Picture 4">
            <a:extLst>
              <a:ext uri="{FF2B5EF4-FFF2-40B4-BE49-F238E27FC236}">
                <a16:creationId xmlns:a16="http://schemas.microsoft.com/office/drawing/2014/main" id="{2971C29C-B006-415C-8F64-026CD0B2D97F}"/>
              </a:ext>
            </a:extLst>
          </p:cNvPr>
          <p:cNvPicPr>
            <a:picLocks noChangeAspect="1"/>
          </p:cNvPicPr>
          <p:nvPr/>
        </p:nvPicPr>
        <p:blipFill>
          <a:blip r:embed="rId2"/>
          <a:stretch>
            <a:fillRect/>
          </a:stretch>
        </p:blipFill>
        <p:spPr>
          <a:xfrm rot="5400000">
            <a:off x="2785887" y="328564"/>
            <a:ext cx="5121625" cy="7561263"/>
          </a:xfrm>
          <a:prstGeom prst="rect">
            <a:avLst/>
          </a:prstGeom>
        </p:spPr>
      </p:pic>
    </p:spTree>
    <p:extLst>
      <p:ext uri="{BB962C8B-B14F-4D97-AF65-F5344CB8AC3E}">
        <p14:creationId xmlns:p14="http://schemas.microsoft.com/office/powerpoint/2010/main" val="74092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6EFE-AB38-4C47-AEF8-49BB609318B6}"/>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57833E7D-5562-4017-8F4C-C93ABEACD971}"/>
              </a:ext>
            </a:extLst>
          </p:cNvPr>
          <p:cNvPicPr>
            <a:picLocks noChangeAspect="1"/>
          </p:cNvPicPr>
          <p:nvPr/>
        </p:nvPicPr>
        <p:blipFill>
          <a:blip r:embed="rId2"/>
          <a:stretch>
            <a:fillRect/>
          </a:stretch>
        </p:blipFill>
        <p:spPr>
          <a:xfrm>
            <a:off x="1096742" y="612279"/>
            <a:ext cx="7922366" cy="5519670"/>
          </a:xfrm>
          <a:prstGeom prst="rect">
            <a:avLst/>
          </a:prstGeom>
        </p:spPr>
      </p:pic>
      <p:sp>
        <p:nvSpPr>
          <p:cNvPr id="3" name="TextBox 2">
            <a:extLst>
              <a:ext uri="{FF2B5EF4-FFF2-40B4-BE49-F238E27FC236}">
                <a16:creationId xmlns:a16="http://schemas.microsoft.com/office/drawing/2014/main" id="{9151D5AB-4050-458E-2B39-E4581C8DE249}"/>
              </a:ext>
            </a:extLst>
          </p:cNvPr>
          <p:cNvSpPr txBox="1"/>
          <p:nvPr/>
        </p:nvSpPr>
        <p:spPr>
          <a:xfrm>
            <a:off x="738188" y="6444927"/>
            <a:ext cx="8858470" cy="400110"/>
          </a:xfrm>
          <a:prstGeom prst="rect">
            <a:avLst/>
          </a:prstGeom>
          <a:noFill/>
        </p:spPr>
        <p:txBody>
          <a:bodyPr wrap="square" rtlCol="0">
            <a:spAutoFit/>
          </a:bodyPr>
          <a:lstStyle/>
          <a:p>
            <a:r>
              <a:rPr lang="en-GB" dirty="0">
                <a:hlinkClick r:id="rId3"/>
              </a:rPr>
              <a:t>https://www.nhs.uk/healthier-families/</a:t>
            </a:r>
            <a:endParaRPr lang="en-GB" dirty="0"/>
          </a:p>
        </p:txBody>
      </p:sp>
    </p:spTree>
    <p:extLst>
      <p:ext uri="{BB962C8B-B14F-4D97-AF65-F5344CB8AC3E}">
        <p14:creationId xmlns:p14="http://schemas.microsoft.com/office/powerpoint/2010/main" val="80156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D6ED-BB56-454B-AEAB-E7947D88B91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9A189326-B670-489E-9C3A-4ABE6942474E}"/>
              </a:ext>
            </a:extLst>
          </p:cNvPr>
          <p:cNvPicPr>
            <a:picLocks noChangeAspect="1"/>
          </p:cNvPicPr>
          <p:nvPr/>
        </p:nvPicPr>
        <p:blipFill>
          <a:blip r:embed="rId2"/>
          <a:stretch>
            <a:fillRect/>
          </a:stretch>
        </p:blipFill>
        <p:spPr>
          <a:xfrm>
            <a:off x="69850" y="65881"/>
            <a:ext cx="10553700" cy="7429500"/>
          </a:xfrm>
          <a:prstGeom prst="rect">
            <a:avLst/>
          </a:prstGeom>
        </p:spPr>
      </p:pic>
    </p:spTree>
    <p:extLst>
      <p:ext uri="{BB962C8B-B14F-4D97-AF65-F5344CB8AC3E}">
        <p14:creationId xmlns:p14="http://schemas.microsoft.com/office/powerpoint/2010/main" val="88461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7CB9-C61C-4216-966C-0DA2FE58DF79}"/>
              </a:ext>
            </a:extLst>
          </p:cNvPr>
          <p:cNvSpPr>
            <a:spLocks noGrp="1"/>
          </p:cNvSpPr>
          <p:nvPr>
            <p:ph type="title"/>
          </p:nvPr>
        </p:nvSpPr>
        <p:spPr/>
        <p:txBody>
          <a:bodyPr/>
          <a:lstStyle/>
          <a:p>
            <a:endParaRPr lang="en-GB" dirty="0"/>
          </a:p>
        </p:txBody>
      </p:sp>
      <p:pic>
        <p:nvPicPr>
          <p:cNvPr id="6" name="Picture 5">
            <a:extLst>
              <a:ext uri="{FF2B5EF4-FFF2-40B4-BE49-F238E27FC236}">
                <a16:creationId xmlns:a16="http://schemas.microsoft.com/office/drawing/2014/main" id="{29CEA6F1-2431-20B4-3598-B8CA4F73B083}"/>
              </a:ext>
            </a:extLst>
          </p:cNvPr>
          <p:cNvPicPr>
            <a:picLocks noChangeAspect="1"/>
          </p:cNvPicPr>
          <p:nvPr/>
        </p:nvPicPr>
        <p:blipFill rotWithShape="1">
          <a:blip r:embed="rId2"/>
          <a:srcRect l="10270" t="16464" r="28273" b="6886"/>
          <a:stretch/>
        </p:blipFill>
        <p:spPr>
          <a:xfrm>
            <a:off x="522164" y="195517"/>
            <a:ext cx="9721080" cy="6715777"/>
          </a:xfrm>
          <a:prstGeom prst="rect">
            <a:avLst/>
          </a:prstGeom>
        </p:spPr>
      </p:pic>
    </p:spTree>
    <p:extLst>
      <p:ext uri="{BB962C8B-B14F-4D97-AF65-F5344CB8AC3E}">
        <p14:creationId xmlns:p14="http://schemas.microsoft.com/office/powerpoint/2010/main" val="1988245959"/>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1153</TotalTime>
  <Words>301</Words>
  <Application>Microsoft Office PowerPoint</Application>
  <PresentationFormat>Custom</PresentationFormat>
  <Paragraphs>40</Paragraphs>
  <Slides>14</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Verdana</vt:lpstr>
      <vt:lpstr>Wingdings</vt:lpstr>
      <vt:lpstr>Blank</vt:lpstr>
      <vt:lpstr>1_Custom Design</vt:lpstr>
      <vt:lpstr>2_Custom Design</vt:lpstr>
      <vt:lpstr>PowerPoint Presentation</vt:lpstr>
      <vt:lpstr>Contents</vt:lpstr>
      <vt:lpstr>Check your child’s immunisations are up to date</vt:lpstr>
      <vt:lpstr>Immunisations what and when</vt:lpstr>
      <vt:lpstr>PowerPoint Presentation</vt:lpstr>
      <vt:lpstr>Handwashing</vt:lpstr>
      <vt:lpstr>PowerPoint Presentation</vt:lpstr>
      <vt:lpstr>PowerPoint Presentation</vt:lpstr>
      <vt:lpstr>PowerPoint Presentation</vt:lpstr>
      <vt:lpstr>PowerPoint Presentation</vt:lpstr>
      <vt:lpstr>Child Health Programme</vt:lpstr>
      <vt:lpstr>You can use the Child Health Checklist to assist you to Identify areas where you may need advice or support from the School Nursing Team. - Complete the Checklist - Identify areas you may need support - Contact School Nursing Team with your details -Email: coco.childrenscmc@nhs.net. The School Nursing team will then be in contact to arrange an appointment for a full Health Assessment.       we offer a comprehensive Health Assessment.   </vt:lpstr>
      <vt:lpstr>PowerPoint Presentation</vt:lpstr>
      <vt:lpstr>If you have any health concerns about your child you can contact us via the Health Visitor and School Nurse advice line or the Early Help Hub  Health Visitor and School Nurse Advice Line Tel:  01872 322779 Monday to Friday 9am-5pm. If the line is busy you will be able to leave a message and you will receive a call back. Email: hvsnadvice@cornwall.gov.uk  https://www.cornwall.gov.uk/schoolnursing Early Help Hub Tel: 01872 322277 Monday – Thursday 8:45am – 5:15pm Friday 8:45am – 4:45pm Closed on Bank Holidays.  Email: earlyhelphub@cornwall.gov.uk </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Dave</dc:creator>
  <cp:lastModifiedBy>Viv Horne</cp:lastModifiedBy>
  <cp:revision>28</cp:revision>
  <dcterms:created xsi:type="dcterms:W3CDTF">2018-09-21T12:49:40Z</dcterms:created>
  <dcterms:modified xsi:type="dcterms:W3CDTF">2023-06-15T15:09:31Z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e4c20f-5817-432f-84ac-80a373257ed1_Enabled">
    <vt:lpwstr>true</vt:lpwstr>
  </property>
  <property fmtid="{D5CDD505-2E9C-101B-9397-08002B2CF9AE}" pid="3" name="MSIP_Label_bee4c20f-5817-432f-84ac-80a373257ed1_SetDate">
    <vt:lpwstr>2023-06-07T08:22:38Z</vt:lpwstr>
  </property>
  <property fmtid="{D5CDD505-2E9C-101B-9397-08002B2CF9AE}" pid="4" name="MSIP_Label_bee4c20f-5817-432f-84ac-80a373257ed1_Method">
    <vt:lpwstr>Privileged</vt:lpwstr>
  </property>
  <property fmtid="{D5CDD505-2E9C-101B-9397-08002B2CF9AE}" pid="5" name="MSIP_Label_bee4c20f-5817-432f-84ac-80a373257ed1_Name">
    <vt:lpwstr>bee4c20f-5817-432f-84ac-80a373257ed1</vt:lpwstr>
  </property>
  <property fmtid="{D5CDD505-2E9C-101B-9397-08002B2CF9AE}" pid="6" name="MSIP_Label_bee4c20f-5817-432f-84ac-80a373257ed1_SiteId">
    <vt:lpwstr>efaa16aa-d1de-4d58-ba2e-2833fdfdd29f</vt:lpwstr>
  </property>
  <property fmtid="{D5CDD505-2E9C-101B-9397-08002B2CF9AE}" pid="7" name="MSIP_Label_bee4c20f-5817-432f-84ac-80a373257ed1_ActionId">
    <vt:lpwstr>507b9d5c-ce61-4813-8884-b7ae22a8c00e</vt:lpwstr>
  </property>
  <property fmtid="{D5CDD505-2E9C-101B-9397-08002B2CF9AE}" pid="8" name="MSIP_Label_bee4c20f-5817-432f-84ac-80a373257ed1_ContentBits">
    <vt:lpwstr>1</vt:lpwstr>
  </property>
</Properties>
</file>