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303" r:id="rId4"/>
    <p:sldId id="304" r:id="rId5"/>
    <p:sldId id="307" r:id="rId6"/>
    <p:sldId id="311" r:id="rId7"/>
    <p:sldId id="305" r:id="rId8"/>
    <p:sldId id="302" r:id="rId9"/>
    <p:sldId id="309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61D4A-B0F7-4675-A01A-B149E1B1138A}" v="27" dt="2020-05-11T22:43:14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Miles" userId="50779930fcadfab4" providerId="LiveId" clId="{03FE49F9-800B-44B4-800F-07563697FEFB}"/>
    <pc:docChg chg="delSld modSld">
      <pc:chgData name="Suzanne Miles" userId="50779930fcadfab4" providerId="LiveId" clId="{03FE49F9-800B-44B4-800F-07563697FEFB}" dt="2018-10-16T12:09:55.369" v="4" actId="2696"/>
      <pc:docMkLst>
        <pc:docMk/>
      </pc:docMkLst>
      <pc:sldChg chg="modSp">
        <pc:chgData name="Suzanne Miles" userId="50779930fcadfab4" providerId="LiveId" clId="{03FE49F9-800B-44B4-800F-07563697FEFB}" dt="2018-10-16T12:09:28.926" v="3" actId="255"/>
        <pc:sldMkLst>
          <pc:docMk/>
          <pc:sldMk cId="1951601684" sldId="270"/>
        </pc:sldMkLst>
        <pc:spChg chg="mod">
          <ac:chgData name="Suzanne Miles" userId="50779930fcadfab4" providerId="LiveId" clId="{03FE49F9-800B-44B4-800F-07563697FEFB}" dt="2018-10-16T12:09:28.926" v="3" actId="255"/>
          <ac:spMkLst>
            <pc:docMk/>
            <pc:sldMk cId="1951601684" sldId="270"/>
            <ac:spMk id="2" creationId="{9AC74C4B-D080-4676-A3B6-A601291C1273}"/>
          </ac:spMkLst>
        </pc:spChg>
      </pc:sldChg>
      <pc:sldChg chg="del">
        <pc:chgData name="Suzanne Miles" userId="50779930fcadfab4" providerId="LiveId" clId="{03FE49F9-800B-44B4-800F-07563697FEFB}" dt="2018-10-16T12:09:55.369" v="4" actId="2696"/>
        <pc:sldMkLst>
          <pc:docMk/>
          <pc:sldMk cId="3884323688" sldId="273"/>
        </pc:sldMkLst>
      </pc:sldChg>
      <pc:sldChg chg="modSp">
        <pc:chgData name="Suzanne Miles" userId="50779930fcadfab4" providerId="LiveId" clId="{03FE49F9-800B-44B4-800F-07563697FEFB}" dt="2018-10-16T12:09:08.924" v="2" actId="20577"/>
        <pc:sldMkLst>
          <pc:docMk/>
          <pc:sldMk cId="2389147507" sldId="275"/>
        </pc:sldMkLst>
        <pc:spChg chg="mod">
          <ac:chgData name="Suzanne Miles" userId="50779930fcadfab4" providerId="LiveId" clId="{03FE49F9-800B-44B4-800F-07563697FEFB}" dt="2018-10-16T12:09:08.924" v="2" actId="20577"/>
          <ac:spMkLst>
            <pc:docMk/>
            <pc:sldMk cId="2389147507" sldId="275"/>
            <ac:spMk id="2" creationId="{97580155-141F-4053-B261-38131DD254DB}"/>
          </ac:spMkLst>
        </pc:spChg>
      </pc:sldChg>
    </pc:docChg>
  </pc:docChgLst>
  <pc:docChgLst>
    <pc:chgData name="Suzanne Miles" userId="50779930fcadfab4" providerId="LiveId" clId="{C6561D4A-B0F7-4675-A01A-B149E1B1138A}"/>
    <pc:docChg chg="undo redo custSel addSld delSld modSld sldOrd">
      <pc:chgData name="Suzanne Miles" userId="50779930fcadfab4" providerId="LiveId" clId="{C6561D4A-B0F7-4675-A01A-B149E1B1138A}" dt="2020-05-12T10:03:51.436" v="2126" actId="1076"/>
      <pc:docMkLst>
        <pc:docMk/>
      </pc:docMkLst>
      <pc:sldChg chg="addSp delSp modSp add del mod">
        <pc:chgData name="Suzanne Miles" userId="50779930fcadfab4" providerId="LiveId" clId="{C6561D4A-B0F7-4675-A01A-B149E1B1138A}" dt="2020-05-12T09:55:17.279" v="1936" actId="20577"/>
        <pc:sldMkLst>
          <pc:docMk/>
          <pc:sldMk cId="683289852" sldId="264"/>
        </pc:sldMkLst>
        <pc:spChg chg="add del mod">
          <ac:chgData name="Suzanne Miles" userId="50779930fcadfab4" providerId="LiveId" clId="{C6561D4A-B0F7-4675-A01A-B149E1B1138A}" dt="2020-05-11T18:45:32.602" v="1178"/>
          <ac:spMkLst>
            <pc:docMk/>
            <pc:sldMk cId="683289852" sldId="264"/>
            <ac:spMk id="2" creationId="{E350AFC4-B2FF-4040-8C4E-5605AE3B98FE}"/>
          </ac:spMkLst>
        </pc:spChg>
        <pc:spChg chg="mod">
          <ac:chgData name="Suzanne Miles" userId="50779930fcadfab4" providerId="LiveId" clId="{C6561D4A-B0F7-4675-A01A-B149E1B1138A}" dt="2020-05-11T18:48:06.433" v="1248" actId="1076"/>
          <ac:spMkLst>
            <pc:docMk/>
            <pc:sldMk cId="683289852" sldId="264"/>
            <ac:spMk id="4" creationId="{67484C91-4F91-4FFA-BBE2-65F84170ADE7}"/>
          </ac:spMkLst>
        </pc:spChg>
        <pc:spChg chg="mod">
          <ac:chgData name="Suzanne Miles" userId="50779930fcadfab4" providerId="LiveId" clId="{C6561D4A-B0F7-4675-A01A-B149E1B1138A}" dt="2020-05-12T09:33:21.043" v="1930" actId="20577"/>
          <ac:spMkLst>
            <pc:docMk/>
            <pc:sldMk cId="683289852" sldId="264"/>
            <ac:spMk id="5" creationId="{EABA30FF-6EDB-4A51-86C7-60D4B6EE946F}"/>
          </ac:spMkLst>
        </pc:spChg>
        <pc:spChg chg="mod">
          <ac:chgData name="Suzanne Miles" userId="50779930fcadfab4" providerId="LiveId" clId="{C6561D4A-B0F7-4675-A01A-B149E1B1138A}" dt="2020-05-12T09:28:55.245" v="1698" actId="14100"/>
          <ac:spMkLst>
            <pc:docMk/>
            <pc:sldMk cId="683289852" sldId="264"/>
            <ac:spMk id="6" creationId="{23022577-68D2-44F1-B821-DD3541FA6549}"/>
          </ac:spMkLst>
        </pc:spChg>
        <pc:spChg chg="mod">
          <ac:chgData name="Suzanne Miles" userId="50779930fcadfab4" providerId="LiveId" clId="{C6561D4A-B0F7-4675-A01A-B149E1B1138A}" dt="2020-05-12T09:55:17.279" v="1936" actId="20577"/>
          <ac:spMkLst>
            <pc:docMk/>
            <pc:sldMk cId="683289852" sldId="264"/>
            <ac:spMk id="7" creationId="{9F4E0DCD-5D16-415B-B23B-60B9E96E3DA6}"/>
          </ac:spMkLst>
        </pc:spChg>
        <pc:spChg chg="mod">
          <ac:chgData name="Suzanne Miles" userId="50779930fcadfab4" providerId="LiveId" clId="{C6561D4A-B0F7-4675-A01A-B149E1B1138A}" dt="2020-05-11T21:15:14.628" v="1336" actId="20577"/>
          <ac:spMkLst>
            <pc:docMk/>
            <pc:sldMk cId="683289852" sldId="264"/>
            <ac:spMk id="8" creationId="{03023F65-3ADA-4BE8-8E79-2FFE9DC60D18}"/>
          </ac:spMkLst>
        </pc:spChg>
        <pc:picChg chg="del">
          <ac:chgData name="Suzanne Miles" userId="50779930fcadfab4" providerId="LiveId" clId="{C6561D4A-B0F7-4675-A01A-B149E1B1138A}" dt="2020-05-11T18:44:42.308" v="1102" actId="478"/>
          <ac:picMkLst>
            <pc:docMk/>
            <pc:sldMk cId="683289852" sldId="264"/>
            <ac:picMk id="3" creationId="{43A13E0D-834E-4B22-BCAB-550EDE985DF6}"/>
          </ac:picMkLst>
        </pc:picChg>
        <pc:picChg chg="add mod">
          <ac:chgData name="Suzanne Miles" userId="50779930fcadfab4" providerId="LiveId" clId="{C6561D4A-B0F7-4675-A01A-B149E1B1138A}" dt="2020-05-11T18:48:16.852" v="1251" actId="1076"/>
          <ac:picMkLst>
            <pc:docMk/>
            <pc:sldMk cId="683289852" sldId="264"/>
            <ac:picMk id="9" creationId="{68A84E37-6593-4594-A7CB-79E2A836046A}"/>
          </ac:picMkLst>
        </pc:picChg>
      </pc:sldChg>
      <pc:sldChg chg="addSp delSp modSp mod ord">
        <pc:chgData name="Suzanne Miles" userId="50779930fcadfab4" providerId="LiveId" clId="{C6561D4A-B0F7-4675-A01A-B149E1B1138A}" dt="2020-05-12T09:34:29.119" v="1931" actId="14100"/>
        <pc:sldMkLst>
          <pc:docMk/>
          <pc:sldMk cId="2361140645" sldId="302"/>
        </pc:sldMkLst>
        <pc:spChg chg="mod">
          <ac:chgData name="Suzanne Miles" userId="50779930fcadfab4" providerId="LiveId" clId="{C6561D4A-B0F7-4675-A01A-B149E1B1138A}" dt="2020-05-11T21:17:57.925" v="1436" actId="20577"/>
          <ac:spMkLst>
            <pc:docMk/>
            <pc:sldMk cId="2361140645" sldId="302"/>
            <ac:spMk id="20" creationId="{37B23D44-B565-4DA0-86C3-0FDC668E4BDF}"/>
          </ac:spMkLst>
        </pc:spChg>
        <pc:graphicFrameChg chg="del mod">
          <ac:chgData name="Suzanne Miles" userId="50779930fcadfab4" providerId="LiveId" clId="{C6561D4A-B0F7-4675-A01A-B149E1B1138A}" dt="2020-05-11T18:42:39.951" v="1084" actId="21"/>
          <ac:graphicFrameMkLst>
            <pc:docMk/>
            <pc:sldMk cId="2361140645" sldId="302"/>
            <ac:graphicFrameMk id="17" creationId="{8AB816DA-BB23-4C62-ACE8-0FCE8D392C2A}"/>
          </ac:graphicFrameMkLst>
        </pc:graphicFrameChg>
        <pc:picChg chg="mod">
          <ac:chgData name="Suzanne Miles" userId="50779930fcadfab4" providerId="LiveId" clId="{C6561D4A-B0F7-4675-A01A-B149E1B1138A}" dt="2020-05-11T18:42:49.933" v="1087" actId="1076"/>
          <ac:picMkLst>
            <pc:docMk/>
            <pc:sldMk cId="2361140645" sldId="302"/>
            <ac:picMk id="3" creationId="{611429F5-E992-4678-96C9-B9EA227C5822}"/>
          </ac:picMkLst>
        </pc:picChg>
        <pc:picChg chg="del mod">
          <ac:chgData name="Suzanne Miles" userId="50779930fcadfab4" providerId="LiveId" clId="{C6561D4A-B0F7-4675-A01A-B149E1B1138A}" dt="2020-05-11T22:30:51.482" v="1449" actId="478"/>
          <ac:picMkLst>
            <pc:docMk/>
            <pc:sldMk cId="2361140645" sldId="302"/>
            <ac:picMk id="4" creationId="{6EF619CA-6174-4B9B-92C2-A2601AA97424}"/>
          </ac:picMkLst>
        </pc:picChg>
        <pc:picChg chg="mod">
          <ac:chgData name="Suzanne Miles" userId="50779930fcadfab4" providerId="LiveId" clId="{C6561D4A-B0F7-4675-A01A-B149E1B1138A}" dt="2020-05-11T18:43:53.905" v="1098" actId="1076"/>
          <ac:picMkLst>
            <pc:docMk/>
            <pc:sldMk cId="2361140645" sldId="302"/>
            <ac:picMk id="5" creationId="{50FBB372-6908-413B-9176-5E7126C266A9}"/>
          </ac:picMkLst>
        </pc:picChg>
        <pc:picChg chg="add mod">
          <ac:chgData name="Suzanne Miles" userId="50779930fcadfab4" providerId="LiveId" clId="{C6561D4A-B0F7-4675-A01A-B149E1B1138A}" dt="2020-05-11T22:31:11.284" v="1458" actId="1076"/>
          <ac:picMkLst>
            <pc:docMk/>
            <pc:sldMk cId="2361140645" sldId="302"/>
            <ac:picMk id="6" creationId="{B2742A4C-C8B0-4302-8E19-FF3E14944600}"/>
          </ac:picMkLst>
        </pc:picChg>
        <pc:picChg chg="mod">
          <ac:chgData name="Suzanne Miles" userId="50779930fcadfab4" providerId="LiveId" clId="{C6561D4A-B0F7-4675-A01A-B149E1B1138A}" dt="2020-05-11T18:43:55.660" v="1099" actId="1076"/>
          <ac:picMkLst>
            <pc:docMk/>
            <pc:sldMk cId="2361140645" sldId="302"/>
            <ac:picMk id="8" creationId="{16B89C2B-C801-4949-B26F-E43A47E6EB12}"/>
          </ac:picMkLst>
        </pc:picChg>
        <pc:picChg chg="mod">
          <ac:chgData name="Suzanne Miles" userId="50779930fcadfab4" providerId="LiveId" clId="{C6561D4A-B0F7-4675-A01A-B149E1B1138A}" dt="2020-05-11T18:42:19.054" v="1078" actId="1076"/>
          <ac:picMkLst>
            <pc:docMk/>
            <pc:sldMk cId="2361140645" sldId="302"/>
            <ac:picMk id="9" creationId="{02EFA438-DF3F-4156-B7BF-B865B38497EF}"/>
          </ac:picMkLst>
        </pc:picChg>
        <pc:picChg chg="mod">
          <ac:chgData name="Suzanne Miles" userId="50779930fcadfab4" providerId="LiveId" clId="{C6561D4A-B0F7-4675-A01A-B149E1B1138A}" dt="2020-05-11T18:42:21.057" v="1079" actId="1076"/>
          <ac:picMkLst>
            <pc:docMk/>
            <pc:sldMk cId="2361140645" sldId="302"/>
            <ac:picMk id="10" creationId="{D7C44B5F-0EAD-49DA-9649-2B7AA063173A}"/>
          </ac:picMkLst>
        </pc:picChg>
        <pc:picChg chg="mod">
          <ac:chgData name="Suzanne Miles" userId="50779930fcadfab4" providerId="LiveId" clId="{C6561D4A-B0F7-4675-A01A-B149E1B1138A}" dt="2020-05-11T18:42:06.426" v="1073" actId="1076"/>
          <ac:picMkLst>
            <pc:docMk/>
            <pc:sldMk cId="2361140645" sldId="302"/>
            <ac:picMk id="11" creationId="{993893F0-8832-4392-8DD6-2150A90EB26C}"/>
          </ac:picMkLst>
        </pc:picChg>
        <pc:picChg chg="mod">
          <ac:chgData name="Suzanne Miles" userId="50779930fcadfab4" providerId="LiveId" clId="{C6561D4A-B0F7-4675-A01A-B149E1B1138A}" dt="2020-05-11T18:42:09.944" v="1074" actId="1076"/>
          <ac:picMkLst>
            <pc:docMk/>
            <pc:sldMk cId="2361140645" sldId="302"/>
            <ac:picMk id="12" creationId="{E9F936C0-998A-4BEC-B883-AF031303EC9E}"/>
          </ac:picMkLst>
        </pc:picChg>
        <pc:picChg chg="mod">
          <ac:chgData name="Suzanne Miles" userId="50779930fcadfab4" providerId="LiveId" clId="{C6561D4A-B0F7-4675-A01A-B149E1B1138A}" dt="2020-05-11T18:43:48.271" v="1097" actId="1076"/>
          <ac:picMkLst>
            <pc:docMk/>
            <pc:sldMk cId="2361140645" sldId="302"/>
            <ac:picMk id="16" creationId="{D7D9EDD9-A21F-4B6C-A1FD-1D24EBBE1519}"/>
          </ac:picMkLst>
        </pc:picChg>
        <pc:picChg chg="mod modCrop">
          <ac:chgData name="Suzanne Miles" userId="50779930fcadfab4" providerId="LiveId" clId="{C6561D4A-B0F7-4675-A01A-B149E1B1138A}" dt="2020-05-12T09:34:29.119" v="1931" actId="14100"/>
          <ac:picMkLst>
            <pc:docMk/>
            <pc:sldMk cId="2361140645" sldId="302"/>
            <ac:picMk id="19" creationId="{11757EF9-F067-4BE2-9252-144DED09CE5C}"/>
          </ac:picMkLst>
        </pc:picChg>
      </pc:sldChg>
      <pc:sldChg chg="addSp delSp modSp mod">
        <pc:chgData name="Suzanne Miles" userId="50779930fcadfab4" providerId="LiveId" clId="{C6561D4A-B0F7-4675-A01A-B149E1B1138A}" dt="2020-05-12T10:01:49.989" v="2114" actId="1076"/>
        <pc:sldMkLst>
          <pc:docMk/>
          <pc:sldMk cId="465705464" sldId="303"/>
        </pc:sldMkLst>
        <pc:spChg chg="mod">
          <ac:chgData name="Suzanne Miles" userId="50779930fcadfab4" providerId="LiveId" clId="{C6561D4A-B0F7-4675-A01A-B149E1B1138A}" dt="2020-05-12T10:01:49.989" v="2114" actId="1076"/>
          <ac:spMkLst>
            <pc:docMk/>
            <pc:sldMk cId="465705464" sldId="303"/>
            <ac:spMk id="8" creationId="{3DBA2B9F-A3FB-4B2B-9952-48039C248C40}"/>
          </ac:spMkLst>
        </pc:spChg>
        <pc:spChg chg="mod">
          <ac:chgData name="Suzanne Miles" userId="50779930fcadfab4" providerId="LiveId" clId="{C6561D4A-B0F7-4675-A01A-B149E1B1138A}" dt="2020-05-12T09:57:49.692" v="1947" actId="1076"/>
          <ac:spMkLst>
            <pc:docMk/>
            <pc:sldMk cId="465705464" sldId="303"/>
            <ac:spMk id="10" creationId="{37BA2699-027E-45FF-AD66-23CDDF664BCB}"/>
          </ac:spMkLst>
        </pc:spChg>
        <pc:picChg chg="del mod">
          <ac:chgData name="Suzanne Miles" userId="50779930fcadfab4" providerId="LiveId" clId="{C6561D4A-B0F7-4675-A01A-B149E1B1138A}" dt="2020-05-11T22:32:39.209" v="1463" actId="478"/>
          <ac:picMkLst>
            <pc:docMk/>
            <pc:sldMk cId="465705464" sldId="303"/>
            <ac:picMk id="3" creationId="{2D194FD7-46CB-48AB-87FB-8723CBC85A12}"/>
          </ac:picMkLst>
        </pc:picChg>
        <pc:picChg chg="mod">
          <ac:chgData name="Suzanne Miles" userId="50779930fcadfab4" providerId="LiveId" clId="{C6561D4A-B0F7-4675-A01A-B149E1B1138A}" dt="2020-05-12T09:57:58.509" v="1949" actId="1076"/>
          <ac:picMkLst>
            <pc:docMk/>
            <pc:sldMk cId="465705464" sldId="303"/>
            <ac:picMk id="4" creationId="{0147E3BC-2DC5-4F21-A834-12BEF68E7279}"/>
          </ac:picMkLst>
        </pc:picChg>
        <pc:picChg chg="mod">
          <ac:chgData name="Suzanne Miles" userId="50779930fcadfab4" providerId="LiveId" clId="{C6561D4A-B0F7-4675-A01A-B149E1B1138A}" dt="2020-05-12T09:58:00.745" v="1950" actId="1076"/>
          <ac:picMkLst>
            <pc:docMk/>
            <pc:sldMk cId="465705464" sldId="303"/>
            <ac:picMk id="5" creationId="{74A453AE-97DD-43F2-B072-72246AE09288}"/>
          </ac:picMkLst>
        </pc:picChg>
        <pc:picChg chg="mod">
          <ac:chgData name="Suzanne Miles" userId="50779930fcadfab4" providerId="LiveId" clId="{C6561D4A-B0F7-4675-A01A-B149E1B1138A}" dt="2020-05-12T09:32:11.293" v="1860" actId="688"/>
          <ac:picMkLst>
            <pc:docMk/>
            <pc:sldMk cId="465705464" sldId="303"/>
            <ac:picMk id="6" creationId="{65824CF5-B3CC-4BAC-A2C3-90081601E02C}"/>
          </ac:picMkLst>
        </pc:picChg>
        <pc:picChg chg="mod">
          <ac:chgData name="Suzanne Miles" userId="50779930fcadfab4" providerId="LiveId" clId="{C6561D4A-B0F7-4675-A01A-B149E1B1138A}" dt="2020-05-12T09:30:53.347" v="1787" actId="1076"/>
          <ac:picMkLst>
            <pc:docMk/>
            <pc:sldMk cId="465705464" sldId="303"/>
            <ac:picMk id="7" creationId="{602BDD7C-401C-402D-A7C8-5B50F8B9F3DA}"/>
          </ac:picMkLst>
        </pc:picChg>
        <pc:picChg chg="add mod">
          <ac:chgData name="Suzanne Miles" userId="50779930fcadfab4" providerId="LiveId" clId="{C6561D4A-B0F7-4675-A01A-B149E1B1138A}" dt="2020-05-12T09:30:45.674" v="1784" actId="1076"/>
          <ac:picMkLst>
            <pc:docMk/>
            <pc:sldMk cId="465705464" sldId="303"/>
            <ac:picMk id="11" creationId="{9BE090C7-7496-488A-9DFD-3BA038390A2C}"/>
          </ac:picMkLst>
        </pc:picChg>
      </pc:sldChg>
      <pc:sldChg chg="addSp delSp modSp mod">
        <pc:chgData name="Suzanne Miles" userId="50779930fcadfab4" providerId="LiveId" clId="{C6561D4A-B0F7-4675-A01A-B149E1B1138A}" dt="2020-05-12T10:03:51.436" v="2126" actId="1076"/>
        <pc:sldMkLst>
          <pc:docMk/>
          <pc:sldMk cId="1098101653" sldId="304"/>
        </pc:sldMkLst>
        <pc:spChg chg="mod">
          <ac:chgData name="Suzanne Miles" userId="50779930fcadfab4" providerId="LiveId" clId="{C6561D4A-B0F7-4675-A01A-B149E1B1138A}" dt="2020-05-12T10:03:25.270" v="2122" actId="1076"/>
          <ac:spMkLst>
            <pc:docMk/>
            <pc:sldMk cId="1098101653" sldId="304"/>
            <ac:spMk id="7" creationId="{67301517-3CC0-4629-B68F-DB20DA239513}"/>
          </ac:spMkLst>
        </pc:spChg>
        <pc:graphicFrameChg chg="del">
          <ac:chgData name="Suzanne Miles" userId="50779930fcadfab4" providerId="LiveId" clId="{C6561D4A-B0F7-4675-A01A-B149E1B1138A}" dt="2020-05-11T15:01:24.293" v="0" actId="21"/>
          <ac:graphicFrameMkLst>
            <pc:docMk/>
            <pc:sldMk cId="1098101653" sldId="304"/>
            <ac:graphicFrameMk id="23" creationId="{FBD27A0E-ED3C-4F1F-A458-5718BC2F696C}"/>
          </ac:graphicFrameMkLst>
        </pc:graphicFrameChg>
        <pc:picChg chg="mod">
          <ac:chgData name="Suzanne Miles" userId="50779930fcadfab4" providerId="LiveId" clId="{C6561D4A-B0F7-4675-A01A-B149E1B1138A}" dt="2020-05-12T10:03:51.436" v="2126" actId="1076"/>
          <ac:picMkLst>
            <pc:docMk/>
            <pc:sldMk cId="1098101653" sldId="304"/>
            <ac:picMk id="3" creationId="{611429F5-E992-4678-96C9-B9EA227C5822}"/>
          </ac:picMkLst>
        </pc:picChg>
        <pc:picChg chg="mod">
          <ac:chgData name="Suzanne Miles" userId="50779930fcadfab4" providerId="LiveId" clId="{C6561D4A-B0F7-4675-A01A-B149E1B1138A}" dt="2020-05-11T21:13:27.725" v="1328" actId="1076"/>
          <ac:picMkLst>
            <pc:docMk/>
            <pc:sldMk cId="1098101653" sldId="304"/>
            <ac:picMk id="4" creationId="{6EF619CA-6174-4B9B-92C2-A2601AA97424}"/>
          </ac:picMkLst>
        </pc:picChg>
        <pc:picChg chg="mod">
          <ac:chgData name="Suzanne Miles" userId="50779930fcadfab4" providerId="LiveId" clId="{C6561D4A-B0F7-4675-A01A-B149E1B1138A}" dt="2020-05-12T10:03:30.363" v="2124" actId="1076"/>
          <ac:picMkLst>
            <pc:docMk/>
            <pc:sldMk cId="1098101653" sldId="304"/>
            <ac:picMk id="5" creationId="{50FBB372-6908-413B-9176-5E7126C266A9}"/>
          </ac:picMkLst>
        </pc:picChg>
        <pc:picChg chg="add mod">
          <ac:chgData name="Suzanne Miles" userId="50779930fcadfab4" providerId="LiveId" clId="{C6561D4A-B0F7-4675-A01A-B149E1B1138A}" dt="2020-05-12T10:03:48.653" v="2125" actId="1076"/>
          <ac:picMkLst>
            <pc:docMk/>
            <pc:sldMk cId="1098101653" sldId="304"/>
            <ac:picMk id="9" creationId="{2B4DE8F2-F1BC-4CE5-8B11-5ABFA8BB926F}"/>
          </ac:picMkLst>
        </pc:picChg>
        <pc:picChg chg="del mod">
          <ac:chgData name="Suzanne Miles" userId="50779930fcadfab4" providerId="LiveId" clId="{C6561D4A-B0F7-4675-A01A-B149E1B1138A}" dt="2020-05-11T22:29:58.273" v="1437" actId="478"/>
          <ac:picMkLst>
            <pc:docMk/>
            <pc:sldMk cId="1098101653" sldId="304"/>
            <ac:picMk id="22" creationId="{40DE76C5-3C25-474C-82AC-D688CF62E6EA}"/>
          </ac:picMkLst>
        </pc:picChg>
      </pc:sldChg>
      <pc:sldChg chg="delSp modSp mod">
        <pc:chgData name="Suzanne Miles" userId="50779930fcadfab4" providerId="LiveId" clId="{C6561D4A-B0F7-4675-A01A-B149E1B1138A}" dt="2020-05-11T21:14:29.359" v="1331" actId="1076"/>
        <pc:sldMkLst>
          <pc:docMk/>
          <pc:sldMk cId="1543905395" sldId="305"/>
        </pc:sldMkLst>
        <pc:spChg chg="mod">
          <ac:chgData name="Suzanne Miles" userId="50779930fcadfab4" providerId="LiveId" clId="{C6561D4A-B0F7-4675-A01A-B149E1B1138A}" dt="2020-05-11T18:36:32.460" v="988" actId="20577"/>
          <ac:spMkLst>
            <pc:docMk/>
            <pc:sldMk cId="1543905395" sldId="305"/>
            <ac:spMk id="3" creationId="{AC4BCA63-32AB-4132-9F86-EEFFB6F6FDB4}"/>
          </ac:spMkLst>
        </pc:spChg>
        <pc:spChg chg="del mod">
          <ac:chgData name="Suzanne Miles" userId="50779930fcadfab4" providerId="LiveId" clId="{C6561D4A-B0F7-4675-A01A-B149E1B1138A}" dt="2020-05-11T15:04:36.036" v="70" actId="478"/>
          <ac:spMkLst>
            <pc:docMk/>
            <pc:sldMk cId="1543905395" sldId="305"/>
            <ac:spMk id="8" creationId="{3ED6F162-4848-4357-839E-AEE6E03B33E0}"/>
          </ac:spMkLst>
        </pc:spChg>
        <pc:picChg chg="mod">
          <ac:chgData name="Suzanne Miles" userId="50779930fcadfab4" providerId="LiveId" clId="{C6561D4A-B0F7-4675-A01A-B149E1B1138A}" dt="2020-05-11T15:05:08.267" v="90" actId="1076"/>
          <ac:picMkLst>
            <pc:docMk/>
            <pc:sldMk cId="1543905395" sldId="305"/>
            <ac:picMk id="4" creationId="{86CC2F0F-89A2-4772-8F89-8A6372EF2797}"/>
          </ac:picMkLst>
        </pc:picChg>
        <pc:picChg chg="mod">
          <ac:chgData name="Suzanne Miles" userId="50779930fcadfab4" providerId="LiveId" clId="{C6561D4A-B0F7-4675-A01A-B149E1B1138A}" dt="2020-05-11T21:14:29.359" v="1331" actId="1076"/>
          <ac:picMkLst>
            <pc:docMk/>
            <pc:sldMk cId="1543905395" sldId="305"/>
            <ac:picMk id="5" creationId="{AD2F7BC3-613B-492D-99E5-FAF25EB11AF0}"/>
          </ac:picMkLst>
        </pc:picChg>
        <pc:picChg chg="del mod">
          <ac:chgData name="Suzanne Miles" userId="50779930fcadfab4" providerId="LiveId" clId="{C6561D4A-B0F7-4675-A01A-B149E1B1138A}" dt="2020-05-11T15:04:42.661" v="72" actId="21"/>
          <ac:picMkLst>
            <pc:docMk/>
            <pc:sldMk cId="1543905395" sldId="305"/>
            <ac:picMk id="7" creationId="{5991F13F-F1CD-487B-92C4-B6799A4A6E37}"/>
          </ac:picMkLst>
        </pc:picChg>
      </pc:sldChg>
      <pc:sldChg chg="addSp delSp modSp mod">
        <pc:chgData name="Suzanne Miles" userId="50779930fcadfab4" providerId="LiveId" clId="{C6561D4A-B0F7-4675-A01A-B149E1B1138A}" dt="2020-05-11T22:46:34.198" v="1613" actId="14100"/>
        <pc:sldMkLst>
          <pc:docMk/>
          <pc:sldMk cId="4166989471" sldId="307"/>
        </pc:sldMkLst>
        <pc:spChg chg="mod">
          <ac:chgData name="Suzanne Miles" userId="50779930fcadfab4" providerId="LiveId" clId="{C6561D4A-B0F7-4675-A01A-B149E1B1138A}" dt="2020-05-11T22:46:34.198" v="1613" actId="14100"/>
          <ac:spMkLst>
            <pc:docMk/>
            <pc:sldMk cId="4166989471" sldId="307"/>
            <ac:spMk id="2" creationId="{A94DD32B-7F76-49DF-BBE1-2F3B5064C0BA}"/>
          </ac:spMkLst>
        </pc:spChg>
        <pc:spChg chg="add mod">
          <ac:chgData name="Suzanne Miles" userId="50779930fcadfab4" providerId="LiveId" clId="{C6561D4A-B0F7-4675-A01A-B149E1B1138A}" dt="2020-05-11T22:45:04.112" v="1603" actId="1076"/>
          <ac:spMkLst>
            <pc:docMk/>
            <pc:sldMk cId="4166989471" sldId="307"/>
            <ac:spMk id="3" creationId="{94F61B2F-51BB-4035-9129-FAEB7DD011E7}"/>
          </ac:spMkLst>
        </pc:spChg>
        <pc:picChg chg="add mod modCrop">
          <ac:chgData name="Suzanne Miles" userId="50779930fcadfab4" providerId="LiveId" clId="{C6561D4A-B0F7-4675-A01A-B149E1B1138A}" dt="2020-05-11T22:44:50.677" v="1600" actId="1076"/>
          <ac:picMkLst>
            <pc:docMk/>
            <pc:sldMk cId="4166989471" sldId="307"/>
            <ac:picMk id="4" creationId="{6E48F0E2-07BF-4EEE-9A78-5EC23DA8108E}"/>
          </ac:picMkLst>
        </pc:picChg>
        <pc:picChg chg="add mod modCrop">
          <ac:chgData name="Suzanne Miles" userId="50779930fcadfab4" providerId="LiveId" clId="{C6561D4A-B0F7-4675-A01A-B149E1B1138A}" dt="2020-05-11T22:44:44.043" v="1596" actId="1076"/>
          <ac:picMkLst>
            <pc:docMk/>
            <pc:sldMk cId="4166989471" sldId="307"/>
            <ac:picMk id="5" creationId="{4DFD9FE7-6D4C-40D1-AC48-0255309C020D}"/>
          </ac:picMkLst>
        </pc:picChg>
        <pc:picChg chg="add mod modCrop">
          <ac:chgData name="Suzanne Miles" userId="50779930fcadfab4" providerId="LiveId" clId="{C6561D4A-B0F7-4675-A01A-B149E1B1138A}" dt="2020-05-11T22:44:41.785" v="1595" actId="1076"/>
          <ac:picMkLst>
            <pc:docMk/>
            <pc:sldMk cId="4166989471" sldId="307"/>
            <ac:picMk id="6" creationId="{73338384-BEF4-4CD4-B1F6-D3B380CECB73}"/>
          </ac:picMkLst>
        </pc:picChg>
        <pc:picChg chg="add mod modCrop">
          <ac:chgData name="Suzanne Miles" userId="50779930fcadfab4" providerId="LiveId" clId="{C6561D4A-B0F7-4675-A01A-B149E1B1138A}" dt="2020-05-11T22:42:30.394" v="1584" actId="1076"/>
          <ac:picMkLst>
            <pc:docMk/>
            <pc:sldMk cId="4166989471" sldId="307"/>
            <ac:picMk id="7" creationId="{893F0083-BE8A-4419-8143-5F1098F08887}"/>
          </ac:picMkLst>
        </pc:picChg>
        <pc:picChg chg="add del mod modCrop">
          <ac:chgData name="Suzanne Miles" userId="50779930fcadfab4" providerId="LiveId" clId="{C6561D4A-B0F7-4675-A01A-B149E1B1138A}" dt="2020-05-11T22:40:40.821" v="1545" actId="21"/>
          <ac:picMkLst>
            <pc:docMk/>
            <pc:sldMk cId="4166989471" sldId="307"/>
            <ac:picMk id="8" creationId="{73BB07BD-0539-45DC-A406-5ECEB02B25FA}"/>
          </ac:picMkLst>
        </pc:picChg>
        <pc:picChg chg="add del mod">
          <ac:chgData name="Suzanne Miles" userId="50779930fcadfab4" providerId="LiveId" clId="{C6561D4A-B0F7-4675-A01A-B149E1B1138A}" dt="2020-05-11T22:39:01.903" v="1529" actId="21"/>
          <ac:picMkLst>
            <pc:docMk/>
            <pc:sldMk cId="4166989471" sldId="307"/>
            <ac:picMk id="9" creationId="{BCC2CE48-9A64-4960-AD7F-74CFFEE380C5}"/>
          </ac:picMkLst>
        </pc:picChg>
        <pc:picChg chg="add mod modCrop">
          <ac:chgData name="Suzanne Miles" userId="50779930fcadfab4" providerId="LiveId" clId="{C6561D4A-B0F7-4675-A01A-B149E1B1138A}" dt="2020-05-11T22:45:00.453" v="1602" actId="1076"/>
          <ac:picMkLst>
            <pc:docMk/>
            <pc:sldMk cId="4166989471" sldId="307"/>
            <ac:picMk id="10" creationId="{817D8ADC-B7EF-46BB-AE78-8A125B48AB25}"/>
          </ac:picMkLst>
        </pc:picChg>
        <pc:picChg chg="add mod modCrop">
          <ac:chgData name="Suzanne Miles" userId="50779930fcadfab4" providerId="LiveId" clId="{C6561D4A-B0F7-4675-A01A-B149E1B1138A}" dt="2020-05-11T22:44:48.581" v="1599" actId="1076"/>
          <ac:picMkLst>
            <pc:docMk/>
            <pc:sldMk cId="4166989471" sldId="307"/>
            <ac:picMk id="11" creationId="{6205CE48-BAA3-49C9-9414-9D3A7B4A31D1}"/>
          </ac:picMkLst>
        </pc:picChg>
        <pc:picChg chg="add del mod modCrop">
          <ac:chgData name="Suzanne Miles" userId="50779930fcadfab4" providerId="LiveId" clId="{C6561D4A-B0F7-4675-A01A-B149E1B1138A}" dt="2020-05-11T22:40:51.265" v="1547" actId="21"/>
          <ac:picMkLst>
            <pc:docMk/>
            <pc:sldMk cId="4166989471" sldId="307"/>
            <ac:picMk id="12" creationId="{6C131995-B581-4841-B485-1F7C7F6559C7}"/>
          </ac:picMkLst>
        </pc:picChg>
      </pc:sldChg>
      <pc:sldChg chg="addSp delSp modSp mod">
        <pc:chgData name="Suzanne Miles" userId="50779930fcadfab4" providerId="LiveId" clId="{C6561D4A-B0F7-4675-A01A-B149E1B1138A}" dt="2020-05-11T18:40:17.814" v="1042" actId="1076"/>
        <pc:sldMkLst>
          <pc:docMk/>
          <pc:sldMk cId="379068502" sldId="309"/>
        </pc:sldMkLst>
        <pc:spChg chg="add del mod">
          <ac:chgData name="Suzanne Miles" userId="50779930fcadfab4" providerId="LiveId" clId="{C6561D4A-B0F7-4675-A01A-B149E1B1138A}" dt="2020-05-11T15:13:35.039" v="488"/>
          <ac:spMkLst>
            <pc:docMk/>
            <pc:sldMk cId="379068502" sldId="309"/>
            <ac:spMk id="2" creationId="{D0610A88-8DEE-43F4-B259-851DC4B3162C}"/>
          </ac:spMkLst>
        </pc:spChg>
        <pc:spChg chg="mod">
          <ac:chgData name="Suzanne Miles" userId="50779930fcadfab4" providerId="LiveId" clId="{C6561D4A-B0F7-4675-A01A-B149E1B1138A}" dt="2020-05-11T18:40:10.999" v="1040" actId="1076"/>
          <ac:spMkLst>
            <pc:docMk/>
            <pc:sldMk cId="379068502" sldId="309"/>
            <ac:spMk id="4" creationId="{8B26C0F8-037A-476A-AE08-AEF6CE2C9503}"/>
          </ac:spMkLst>
        </pc:spChg>
        <pc:picChg chg="mod">
          <ac:chgData name="Suzanne Miles" userId="50779930fcadfab4" providerId="LiveId" clId="{C6561D4A-B0F7-4675-A01A-B149E1B1138A}" dt="2020-05-11T18:40:17.814" v="1042" actId="1076"/>
          <ac:picMkLst>
            <pc:docMk/>
            <pc:sldMk cId="379068502" sldId="309"/>
            <ac:picMk id="3" creationId="{D4989E4A-6BE1-49DA-81AB-609A39923A6F}"/>
          </ac:picMkLst>
        </pc:picChg>
        <pc:picChg chg="add mod">
          <ac:chgData name="Suzanne Miles" userId="50779930fcadfab4" providerId="LiveId" clId="{C6561D4A-B0F7-4675-A01A-B149E1B1138A}" dt="2020-05-11T18:40:15.747" v="1041" actId="1076"/>
          <ac:picMkLst>
            <pc:docMk/>
            <pc:sldMk cId="379068502" sldId="309"/>
            <ac:picMk id="5" creationId="{DAB3FC8C-F289-4951-B139-778FC643729F}"/>
          </ac:picMkLst>
        </pc:picChg>
      </pc:sldChg>
      <pc:sldChg chg="addSp modSp new mod">
        <pc:chgData name="Suzanne Miles" userId="50779930fcadfab4" providerId="LiveId" clId="{C6561D4A-B0F7-4675-A01A-B149E1B1138A}" dt="2020-05-11T22:43:19.129" v="1591" actId="1076"/>
        <pc:sldMkLst>
          <pc:docMk/>
          <pc:sldMk cId="20530230" sldId="311"/>
        </pc:sldMkLst>
        <pc:spChg chg="add mod">
          <ac:chgData name="Suzanne Miles" userId="50779930fcadfab4" providerId="LiveId" clId="{C6561D4A-B0F7-4675-A01A-B149E1B1138A}" dt="2020-05-11T15:04:22.033" v="67" actId="1076"/>
          <ac:spMkLst>
            <pc:docMk/>
            <pc:sldMk cId="20530230" sldId="311"/>
            <ac:spMk id="3" creationId="{7D8AD8A6-542D-4F5B-BB72-66C1A0222AE3}"/>
          </ac:spMkLst>
        </pc:spChg>
        <pc:spChg chg="add mod">
          <ac:chgData name="Suzanne Miles" userId="50779930fcadfab4" providerId="LiveId" clId="{C6561D4A-B0F7-4675-A01A-B149E1B1138A}" dt="2020-05-11T18:43:14.466" v="1088" actId="1076"/>
          <ac:spMkLst>
            <pc:docMk/>
            <pc:sldMk cId="20530230" sldId="311"/>
            <ac:spMk id="4" creationId="{9B74B4B0-C09D-4BD8-9FBD-976FF193B4C2}"/>
          </ac:spMkLst>
        </pc:spChg>
        <pc:picChg chg="add mod">
          <ac:chgData name="Suzanne Miles" userId="50779930fcadfab4" providerId="LiveId" clId="{C6561D4A-B0F7-4675-A01A-B149E1B1138A}" dt="2020-05-11T18:43:29.293" v="1092" actId="1076"/>
          <ac:picMkLst>
            <pc:docMk/>
            <pc:sldMk cId="20530230" sldId="311"/>
            <ac:picMk id="2" creationId="{746EE203-3CDA-407C-A335-2F88026ABB83}"/>
          </ac:picMkLst>
        </pc:picChg>
        <pc:picChg chg="add mod">
          <ac:chgData name="Suzanne Miles" userId="50779930fcadfab4" providerId="LiveId" clId="{C6561D4A-B0F7-4675-A01A-B149E1B1138A}" dt="2020-05-11T22:43:19.129" v="1591" actId="1076"/>
          <ac:picMkLst>
            <pc:docMk/>
            <pc:sldMk cId="20530230" sldId="311"/>
            <ac:picMk id="5" creationId="{C9C99247-D761-4D28-9778-5227ADF8EEB4}"/>
          </ac:picMkLst>
        </pc:picChg>
      </pc:sldChg>
      <pc:sldChg chg="addSp delSp modSp new del mod">
        <pc:chgData name="Suzanne Miles" userId="50779930fcadfab4" providerId="LiveId" clId="{C6561D4A-B0F7-4675-A01A-B149E1B1138A}" dt="2020-05-11T22:43:34.981" v="1594" actId="2696"/>
        <pc:sldMkLst>
          <pc:docMk/>
          <pc:sldMk cId="14148787" sldId="312"/>
        </pc:sldMkLst>
        <pc:picChg chg="add del mod">
          <ac:chgData name="Suzanne Miles" userId="50779930fcadfab4" providerId="LiveId" clId="{C6561D4A-B0F7-4675-A01A-B149E1B1138A}" dt="2020-05-11T22:35:19.261" v="1489" actId="21"/>
          <ac:picMkLst>
            <pc:docMk/>
            <pc:sldMk cId="14148787" sldId="312"/>
            <ac:picMk id="3" creationId="{B9CDF814-BB47-402F-80BE-69F4923CC3A7}"/>
          </ac:picMkLst>
        </pc:picChg>
        <pc:picChg chg="add del mod">
          <ac:chgData name="Suzanne Miles" userId="50779930fcadfab4" providerId="LiveId" clId="{C6561D4A-B0F7-4675-A01A-B149E1B1138A}" dt="2020-05-11T22:35:15.735" v="1488" actId="21"/>
          <ac:picMkLst>
            <pc:docMk/>
            <pc:sldMk cId="14148787" sldId="312"/>
            <ac:picMk id="5" creationId="{A9098ECF-5AF4-44D1-AA76-B14F7FF35031}"/>
          </ac:picMkLst>
        </pc:picChg>
        <pc:picChg chg="add del mod modCrop">
          <ac:chgData name="Suzanne Miles" userId="50779930fcadfab4" providerId="LiveId" clId="{C6561D4A-B0F7-4675-A01A-B149E1B1138A}" dt="2020-05-11T22:38:19.578" v="1521" actId="21"/>
          <ac:picMkLst>
            <pc:docMk/>
            <pc:sldMk cId="14148787" sldId="312"/>
            <ac:picMk id="6" creationId="{E5CA31D2-92F2-4E57-878B-6FB671A7C72B}"/>
          </ac:picMkLst>
        </pc:picChg>
        <pc:picChg chg="add del mod modCrop">
          <ac:chgData name="Suzanne Miles" userId="50779930fcadfab4" providerId="LiveId" clId="{C6561D4A-B0F7-4675-A01A-B149E1B1138A}" dt="2020-05-11T22:37:13.476" v="1508" actId="21"/>
          <ac:picMkLst>
            <pc:docMk/>
            <pc:sldMk cId="14148787" sldId="312"/>
            <ac:picMk id="7" creationId="{DBB84760-06AA-4645-A99F-4DFF41ADA6D6}"/>
          </ac:picMkLst>
        </pc:picChg>
        <pc:picChg chg="add del mod modCrop">
          <ac:chgData name="Suzanne Miles" userId="50779930fcadfab4" providerId="LiveId" clId="{C6561D4A-B0F7-4675-A01A-B149E1B1138A}" dt="2020-05-11T22:39:07.512" v="1530" actId="21"/>
          <ac:picMkLst>
            <pc:docMk/>
            <pc:sldMk cId="14148787" sldId="312"/>
            <ac:picMk id="8" creationId="{37D884B0-668F-4DAD-97F3-69B6A416A789}"/>
          </ac:picMkLst>
        </pc:picChg>
        <pc:picChg chg="add mod modCrop">
          <ac:chgData name="Suzanne Miles" userId="50779930fcadfab4" providerId="LiveId" clId="{C6561D4A-B0F7-4675-A01A-B149E1B1138A}" dt="2020-05-11T22:43:04.434" v="1589" actId="732"/>
          <ac:picMkLst>
            <pc:docMk/>
            <pc:sldMk cId="14148787" sldId="312"/>
            <ac:picMk id="9" creationId="{E6DAEFA8-43C4-4FE4-BE80-63A09B3FC4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E8FC-1DBB-4245-BACB-09550E2E0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F6B0C-58D7-4AEE-93BF-537F7B279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F8D8-E2F2-4B95-A21F-9FDDD695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9F6E-C883-40EC-8441-669B7247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9D4C-E5F4-4BAC-89EE-8B7C4F6D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7442-EC9A-44C1-92F7-92E8D63E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2D7D2-E921-42EC-BCCE-CF7C5891F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449CF-3499-4472-82CE-2A146A00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23A68-5E85-4DB6-87F6-13046565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1EBE4-EFE4-496D-803B-2A0D414A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76D77-D1F5-4877-8BDB-97BD7C88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67D20-52DC-4F58-8620-AFC522E2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A539F-C255-470D-8F8E-39D710F1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8E4F3-BD4C-415D-8930-6CBB8E3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4D45-3B70-4832-AC8D-03C58B6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0746-6B74-4337-95DE-ACC0FF59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D626-8C7A-4742-B260-290125494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827B-5251-4500-A4E4-05060960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547F-BEA7-48C4-A0DB-48F6BDE0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091B9-3188-4009-84B8-56B090AC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2B76-D217-46D3-88B4-E1CB86F4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F575E-0ECB-4A61-AD96-9BB97AD4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238C1-42EA-462F-917F-65855D80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B0190-CA31-44B1-B786-E3814138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5439-39D7-48D4-A5C0-F3D3609D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2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DB23-AC3D-4D42-BB74-A9AB818F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B1FC-974D-480A-BA9C-2CE70EE5A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E5B29-AA05-4940-8EDD-D4E6316C4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BE1D8-7399-4285-95C9-92B48531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2C8EB-C4E9-4685-99C6-DA9214FA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4298-131D-4D80-BA86-A3162FAA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2AB3-6D87-4532-A3BC-3D10DCDC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C9F41-888A-426A-98B7-B22EF2F5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B31A1-5F63-4DEB-B8B1-ED44144F6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BBB5E-35BB-49AB-9DDB-C62CE826E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FD7D1-2B50-4CFC-B423-6AA27673F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3CEB5-72C0-449B-BB4A-76FC8BB1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C4932-B2FF-4B8C-A111-572BD1FC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0CF46-6044-4D81-AA3B-9251AE05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75CC-8C44-4DD0-9045-05C5A67F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73506-A676-417B-8F63-D8C9A50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CFDAE-D94E-4F8B-8CB0-366DDB65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304E1-DF35-49CB-9E91-9DA865CA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178CC-DCB7-414C-A08E-979E22FB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53B78-6E65-4F53-8553-24340B71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DCFAC-7640-44AB-9274-99E181AB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9A16A-A464-44F4-8A9D-A0459C219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017" y="5693885"/>
            <a:ext cx="661800" cy="10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C471-B010-449A-8F97-78FBB94A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1D4C-858D-4F65-86E1-2AF46629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944E9-244A-4801-BD81-18046C057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78EB5-711C-43FC-A4ED-C9E70151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DF952-7690-4E15-9157-DC454269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05444-664F-4665-98A4-C3AC25BE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EF4E-07F8-499E-81B7-A02BAB1C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C91F1-41D8-45D3-B8F4-AD790F31A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F59CC-E779-4B9E-B5BC-848E627F9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43219-B599-4F13-8FC7-CD59C8B5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B1E6-91EA-44AB-9E13-E0F27FE0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9632-7061-4320-AE2D-D44C9DE6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E30A2-EC50-4103-9B8F-E2214242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9A14F-3BC0-42F1-AA3D-D13AB941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98BBF-37FA-406E-B01C-6C9FC4AD0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7CF8-743D-4398-AD9C-C8F68B1A1200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CAFC-45F5-4723-9DA2-C48FAA346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4D395-808A-4A17-921D-D3D4EA56C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EB511-5A6F-484D-873A-A5E51F64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5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5CA2A-6340-4FDA-9532-95739185F8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74" y="645861"/>
            <a:ext cx="3579652" cy="5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5CA2A-6340-4FDA-9532-95739185F8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74" y="645861"/>
            <a:ext cx="3579652" cy="5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484C91-4F91-4FFA-BBE2-65F84170ADE7}"/>
              </a:ext>
            </a:extLst>
          </p:cNvPr>
          <p:cNvSpPr txBox="1"/>
          <p:nvPr/>
        </p:nvSpPr>
        <p:spPr>
          <a:xfrm>
            <a:off x="278199" y="3417776"/>
            <a:ext cx="5324447" cy="95410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Some of us have had a good time.</a:t>
            </a:r>
          </a:p>
          <a:p>
            <a:r>
              <a:rPr lang="en-GB" sz="2800" dirty="0"/>
              <a:t>Some of us have had a tricky time.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A30FF-6EDB-4A51-86C7-60D4B6EE946F}"/>
              </a:ext>
            </a:extLst>
          </p:cNvPr>
          <p:cNvSpPr/>
          <p:nvPr/>
        </p:nvSpPr>
        <p:spPr>
          <a:xfrm>
            <a:off x="278199" y="640376"/>
            <a:ext cx="7466659" cy="95410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Lots of things are a little bit different right now.</a:t>
            </a:r>
          </a:p>
          <a:p>
            <a:r>
              <a:rPr lang="en-GB" sz="2800" dirty="0"/>
              <a:t>We need to do things in a different way.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22577-68D2-44F1-B821-DD3541FA6549}"/>
              </a:ext>
            </a:extLst>
          </p:cNvPr>
          <p:cNvSpPr/>
          <p:nvPr/>
        </p:nvSpPr>
        <p:spPr>
          <a:xfrm>
            <a:off x="278199" y="2049089"/>
            <a:ext cx="4995550" cy="95410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Some of us have been at school. </a:t>
            </a:r>
          </a:p>
          <a:p>
            <a:r>
              <a:rPr lang="en-GB" sz="2800" dirty="0"/>
              <a:t>Some of us have been at home.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E0DCD-5D16-415B-B23B-60B9E96E3DA6}"/>
              </a:ext>
            </a:extLst>
          </p:cNvPr>
          <p:cNvSpPr txBox="1"/>
          <p:nvPr/>
        </p:nvSpPr>
        <p:spPr>
          <a:xfrm>
            <a:off x="278199" y="4726978"/>
            <a:ext cx="5551135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Some of us are glad to be at school.</a:t>
            </a:r>
          </a:p>
          <a:p>
            <a:r>
              <a:rPr lang="en-GB" sz="2800" dirty="0"/>
              <a:t>Some of us want to be at home.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23F65-3ADA-4BE8-8E79-2FFE9DC60D18}"/>
              </a:ext>
            </a:extLst>
          </p:cNvPr>
          <p:cNvSpPr txBox="1"/>
          <p:nvPr/>
        </p:nvSpPr>
        <p:spPr>
          <a:xfrm>
            <a:off x="278199" y="6036180"/>
            <a:ext cx="5804922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All of us need to be kind to each other.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A84E37-6593-4594-A7CB-79E2A8360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35718" r="53904" b="38402"/>
          <a:stretch/>
        </p:blipFill>
        <p:spPr>
          <a:xfrm>
            <a:off x="7850596" y="2345526"/>
            <a:ext cx="2363610" cy="33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D36A7-A4DB-40C5-9F20-E8DA730733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6" y="709353"/>
            <a:ext cx="2241270" cy="1938275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147E3BC-2DC5-4F21-A834-12BEF68E7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8" t="33539" r="-1226" b="36048"/>
          <a:stretch/>
        </p:blipFill>
        <p:spPr>
          <a:xfrm>
            <a:off x="7183871" y="1124633"/>
            <a:ext cx="1954540" cy="2555936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A453AE-97DD-43F2-B072-72246AE09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7" t="-36" r="-1987" b="66208"/>
          <a:stretch/>
        </p:blipFill>
        <p:spPr>
          <a:xfrm>
            <a:off x="4925100" y="3872572"/>
            <a:ext cx="2950737" cy="2277378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5824CF5-B3CC-4BAC-A2C3-90081601E0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9" t="76277" r="-1957" b="-4375"/>
          <a:stretch/>
        </p:blipFill>
        <p:spPr>
          <a:xfrm rot="21436739">
            <a:off x="461350" y="4065906"/>
            <a:ext cx="3836762" cy="2419200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02BDD7C-401C-402D-A7C8-5B50F8B9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35916" r="87042" b="26873"/>
          <a:stretch/>
        </p:blipFill>
        <p:spPr>
          <a:xfrm>
            <a:off x="8833942" y="2977421"/>
            <a:ext cx="2678595" cy="3611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BA2699-027E-45FF-AD66-23CDDF664BCB}"/>
              </a:ext>
            </a:extLst>
          </p:cNvPr>
          <p:cNvSpPr txBox="1"/>
          <p:nvPr/>
        </p:nvSpPr>
        <p:spPr>
          <a:xfrm>
            <a:off x="902549" y="3167390"/>
            <a:ext cx="5193451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Some of us have had a good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A2B9F-A3FB-4B2B-9952-48039C248C40}"/>
              </a:ext>
            </a:extLst>
          </p:cNvPr>
          <p:cNvSpPr txBox="1"/>
          <p:nvPr/>
        </p:nvSpPr>
        <p:spPr>
          <a:xfrm flipH="1">
            <a:off x="350523" y="6341953"/>
            <a:ext cx="565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images Copyright </a:t>
            </a:r>
            <a:r>
              <a:rPr lang="en-GB" dirty="0" err="1"/>
              <a:t>Daviz</a:t>
            </a:r>
            <a:r>
              <a:rPr lang="en-GB" dirty="0"/>
              <a:t> cartoons and Trick Box Ltd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BE090C7-7496-488A-9DFD-3BA038390A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4" y="444263"/>
            <a:ext cx="1831355" cy="22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0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3C84C-470C-4EA9-85D4-7BF4B9F975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9" y="620725"/>
            <a:ext cx="2081691" cy="1763702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1429F5-E992-4678-96C9-B9EA227C5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6" t="48577" r="22061" b="17592"/>
          <a:stretch/>
        </p:blipFill>
        <p:spPr>
          <a:xfrm>
            <a:off x="3786321" y="3334641"/>
            <a:ext cx="2253786" cy="3064238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EF619CA-6174-4B9B-92C2-A2601AA97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1" t="81475" r="22066" b="-3501"/>
          <a:stretch/>
        </p:blipFill>
        <p:spPr>
          <a:xfrm>
            <a:off x="9063446" y="4266104"/>
            <a:ext cx="2335711" cy="2067520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0FBB372-6908-413B-9176-5E7126C26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4" t="37489" r="10163" b="30323"/>
          <a:stretch/>
        </p:blipFill>
        <p:spPr>
          <a:xfrm>
            <a:off x="9476094" y="430640"/>
            <a:ext cx="2253786" cy="2915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CF8F2-CC71-4A99-BDB4-F9E9DE2A3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96"/>
          <a:stretch/>
        </p:blipFill>
        <p:spPr>
          <a:xfrm>
            <a:off x="792843" y="3007968"/>
            <a:ext cx="2426125" cy="2291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01517-3CC0-4629-B68F-DB20DA239513}"/>
              </a:ext>
            </a:extLst>
          </p:cNvPr>
          <p:cNvSpPr txBox="1"/>
          <p:nvPr/>
        </p:nvSpPr>
        <p:spPr>
          <a:xfrm>
            <a:off x="3232220" y="1195860"/>
            <a:ext cx="5178071" cy="138499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Some of us have had a tricky time. There’s usually some tricky times for everyone.</a:t>
            </a:r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2B4DE8F2-F1BC-4CE5-8B11-5ABFA8BB92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0" y="3429000"/>
            <a:ext cx="1300391" cy="20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DD32B-7F76-49DF-BBE1-2F3B5064C0BA}"/>
              </a:ext>
            </a:extLst>
          </p:cNvPr>
          <p:cNvSpPr txBox="1"/>
          <p:nvPr/>
        </p:nvSpPr>
        <p:spPr>
          <a:xfrm>
            <a:off x="1154541" y="901800"/>
            <a:ext cx="5267523" cy="9541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We’ve all got lots of feelings.</a:t>
            </a:r>
          </a:p>
          <a:p>
            <a:r>
              <a:rPr lang="en-GB" sz="2800" dirty="0"/>
              <a:t>Sometimes they get all mixed up.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F61B2F-51BB-4035-9129-FAEB7DD011E7}"/>
              </a:ext>
            </a:extLst>
          </p:cNvPr>
          <p:cNvSpPr/>
          <p:nvPr/>
        </p:nvSpPr>
        <p:spPr>
          <a:xfrm>
            <a:off x="2672181" y="5129836"/>
            <a:ext cx="6041077" cy="52322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GB" sz="2800" dirty="0"/>
              <a:t>We can talk about them and feel better. </a:t>
            </a:r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6E48F0E2-07BF-4EEE-9A78-5EC23DA81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2" r="56088" b="55633"/>
          <a:stretch/>
        </p:blipFill>
        <p:spPr>
          <a:xfrm>
            <a:off x="5536130" y="3227727"/>
            <a:ext cx="1687150" cy="1467293"/>
          </a:xfrm>
          <a:prstGeom prst="rect">
            <a:avLst/>
          </a:prstGeom>
        </p:spPr>
      </p:pic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4DFD9FE7-6D4C-40D1-AC48-0255309C0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5" r="56088" b="2935"/>
          <a:stretch/>
        </p:blipFill>
        <p:spPr>
          <a:xfrm>
            <a:off x="4220936" y="1950112"/>
            <a:ext cx="1687150" cy="1423690"/>
          </a:xfrm>
          <a:prstGeom prst="rect">
            <a:avLst/>
          </a:prstGeom>
        </p:spPr>
      </p:pic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73338384-BEF4-4CD4-B1F6-D3B380CECB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8" b="82196"/>
          <a:stretch/>
        </p:blipFill>
        <p:spPr>
          <a:xfrm>
            <a:off x="3749317" y="3227727"/>
            <a:ext cx="1687150" cy="1220972"/>
          </a:xfrm>
          <a:prstGeom prst="rect">
            <a:avLst/>
          </a:prstGeom>
        </p:spPr>
      </p:pic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893F0083-BE8A-4419-8143-5F1098F08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8" t="50679" b="28561"/>
          <a:stretch/>
        </p:blipFill>
        <p:spPr>
          <a:xfrm>
            <a:off x="2062167" y="2334326"/>
            <a:ext cx="1687150" cy="1423690"/>
          </a:xfrm>
          <a:prstGeom prst="rect">
            <a:avLst/>
          </a:prstGeom>
        </p:spPr>
      </p:pic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817D8ADC-B7EF-46BB-AE78-8A125B48A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 r="58894" b="56046"/>
          <a:stretch/>
        </p:blipFill>
        <p:spPr>
          <a:xfrm>
            <a:off x="9049566" y="3989069"/>
            <a:ext cx="2428532" cy="1990648"/>
          </a:xfrm>
          <a:prstGeom prst="rect">
            <a:avLst/>
          </a:prstGeom>
        </p:spPr>
      </p:pic>
      <p:pic>
        <p:nvPicPr>
          <p:cNvPr id="11" name="Picture 10" descr="A picture containing device&#10;&#10;Description automatically generated">
            <a:extLst>
              <a:ext uri="{FF2B5EF4-FFF2-40B4-BE49-F238E27FC236}">
                <a16:creationId xmlns:a16="http://schemas.microsoft.com/office/drawing/2014/main" id="{6205CE48-BAA3-49C9-9414-9D3A7B4A3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6" t="77371" r="-2262" b="2825"/>
          <a:stretch/>
        </p:blipFill>
        <p:spPr>
          <a:xfrm>
            <a:off x="5692720" y="1950112"/>
            <a:ext cx="1578214" cy="13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8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6EE203-3CDA-407C-A335-2F88026AB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2" b="63661"/>
          <a:stretch/>
        </p:blipFill>
        <p:spPr>
          <a:xfrm>
            <a:off x="1670742" y="1328468"/>
            <a:ext cx="3611930" cy="4951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8AD8A6-542D-4F5B-BB72-66C1A0222AE3}"/>
              </a:ext>
            </a:extLst>
          </p:cNvPr>
          <p:cNvSpPr/>
          <p:nvPr/>
        </p:nvSpPr>
        <p:spPr>
          <a:xfrm>
            <a:off x="1042247" y="851415"/>
            <a:ext cx="3965945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We all have a lot to think about and get used to.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4B4B0-C09D-4BD8-9FBD-976FF193B4C2}"/>
              </a:ext>
            </a:extLst>
          </p:cNvPr>
          <p:cNvSpPr txBox="1"/>
          <p:nvPr/>
        </p:nvSpPr>
        <p:spPr>
          <a:xfrm>
            <a:off x="5474058" y="3675359"/>
            <a:ext cx="5291641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We can share any worries we have.</a:t>
            </a:r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C9C99247-D761-4D28-9778-5227ADF8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4" b="82429"/>
          <a:stretch/>
        </p:blipFill>
        <p:spPr>
          <a:xfrm>
            <a:off x="8363249" y="4653516"/>
            <a:ext cx="1578214" cy="12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4BCA63-32AB-4132-9F86-EEFFB6F6FDB4}"/>
              </a:ext>
            </a:extLst>
          </p:cNvPr>
          <p:cNvSpPr txBox="1"/>
          <p:nvPr/>
        </p:nvSpPr>
        <p:spPr>
          <a:xfrm>
            <a:off x="924776" y="604567"/>
            <a:ext cx="4388926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The Letter Box can help us.</a:t>
            </a:r>
          </a:p>
          <a:p>
            <a:r>
              <a:rPr lang="en-GB" sz="2800" dirty="0"/>
              <a:t>Or maybe you know the </a:t>
            </a:r>
          </a:p>
          <a:p>
            <a:r>
              <a:rPr lang="en-GB" sz="2800" dirty="0"/>
              <a:t>Feel Better Rhyme.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C2F0F-89A2-4772-8F89-8A6372EF2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2" t="-5377" r="-2650" b="50876"/>
          <a:stretch/>
        </p:blipFill>
        <p:spPr>
          <a:xfrm>
            <a:off x="6096000" y="0"/>
            <a:ext cx="4388926" cy="6565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F7BC3-613B-492D-99E5-FAF25EB11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r="58999" b="28952"/>
          <a:stretch/>
        </p:blipFill>
        <p:spPr>
          <a:xfrm>
            <a:off x="2149312" y="2586446"/>
            <a:ext cx="1939853" cy="28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0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1429F5-E992-4678-96C9-B9EA227C5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6" t="48577" r="22061" b="17592"/>
          <a:stretch/>
        </p:blipFill>
        <p:spPr>
          <a:xfrm>
            <a:off x="5592958" y="728809"/>
            <a:ext cx="2253786" cy="3064238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0FBB372-6908-413B-9176-5E7126C26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4" t="37489" r="10163" b="30323"/>
          <a:stretch/>
        </p:blipFill>
        <p:spPr>
          <a:xfrm>
            <a:off x="3313804" y="3453805"/>
            <a:ext cx="2253786" cy="2915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B89C2B-C801-4949-B26F-E43A47E6E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8353" r="73809" b="65768"/>
          <a:stretch/>
        </p:blipFill>
        <p:spPr>
          <a:xfrm>
            <a:off x="5393024" y="4065831"/>
            <a:ext cx="1563589" cy="2227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EFA438-DF3F-4156-B7BF-B865B38497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0010" r="75688" b="66469"/>
          <a:stretch/>
        </p:blipFill>
        <p:spPr>
          <a:xfrm>
            <a:off x="2383973" y="1560013"/>
            <a:ext cx="1578322" cy="2233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44B5F-0EAD-49DA-9649-2B7AA0631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9080" r="55632" b="65984"/>
          <a:stretch/>
        </p:blipFill>
        <p:spPr>
          <a:xfrm>
            <a:off x="994959" y="3730238"/>
            <a:ext cx="1589420" cy="2384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3893F0-8832-4392-8DD6-2150A90EB2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8428" r="74936" b="67324"/>
          <a:stretch/>
        </p:blipFill>
        <p:spPr>
          <a:xfrm>
            <a:off x="7593762" y="1128799"/>
            <a:ext cx="1551729" cy="2264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F936C0-998A-4BEC-B883-AF031303EC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162" r="55361" b="66420"/>
          <a:stretch/>
        </p:blipFill>
        <p:spPr>
          <a:xfrm>
            <a:off x="9145491" y="1173712"/>
            <a:ext cx="1551730" cy="228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D9EDD9-A21F-4B6C-A1FD-1D24EBBE15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10278" r="73605" b="64906"/>
          <a:stretch/>
        </p:blipFill>
        <p:spPr>
          <a:xfrm>
            <a:off x="9498754" y="4247540"/>
            <a:ext cx="1578321" cy="2157523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757EF9-F067-4BE2-9252-144DED09CE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5" t="-1280" r="33690" b="36413"/>
          <a:stretch/>
        </p:blipFill>
        <p:spPr>
          <a:xfrm>
            <a:off x="7739667" y="3575917"/>
            <a:ext cx="1632673" cy="28291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B23D44-B565-4DA0-86C3-0FDC668E4BDF}"/>
              </a:ext>
            </a:extLst>
          </p:cNvPr>
          <p:cNvSpPr/>
          <p:nvPr/>
        </p:nvSpPr>
        <p:spPr>
          <a:xfrm>
            <a:off x="782953" y="523112"/>
            <a:ext cx="490807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GB" sz="2800" dirty="0"/>
              <a:t>We have lots of tricks to help us.</a:t>
            </a:r>
          </a:p>
        </p:txBody>
      </p:sp>
      <p:pic>
        <p:nvPicPr>
          <p:cNvPr id="6" name="Picture 5" descr="A picture containing table, furniture&#10;&#10;Description automatically generated">
            <a:extLst>
              <a:ext uri="{FF2B5EF4-FFF2-40B4-BE49-F238E27FC236}">
                <a16:creationId xmlns:a16="http://schemas.microsoft.com/office/drawing/2014/main" id="{B2742A4C-C8B0-4302-8E19-FF3E1494460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4" y="1891169"/>
            <a:ext cx="1646228" cy="16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4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89E4A-6BE1-49DA-81AB-609A39923A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27" y="2521059"/>
            <a:ext cx="2241270" cy="193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6C0F8-037A-476A-AE08-AEF6CE2C9503}"/>
              </a:ext>
            </a:extLst>
          </p:cNvPr>
          <p:cNvSpPr txBox="1"/>
          <p:nvPr/>
        </p:nvSpPr>
        <p:spPr>
          <a:xfrm>
            <a:off x="1143069" y="2521059"/>
            <a:ext cx="2859803" cy="18158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We can all help each other to feel better and find a sunny side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3FC8C-F289-4951-B139-778FC6437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7" t="8765" r="37594" b="66987"/>
          <a:stretch/>
        </p:blipFill>
        <p:spPr>
          <a:xfrm>
            <a:off x="4890204" y="1386352"/>
            <a:ext cx="2411591" cy="38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204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Life Habits</dc:title>
  <dc:creator>Michael Williams</dc:creator>
  <cp:lastModifiedBy>Laura Vallance</cp:lastModifiedBy>
  <cp:revision>55</cp:revision>
  <dcterms:created xsi:type="dcterms:W3CDTF">2018-10-08T09:03:19Z</dcterms:created>
  <dcterms:modified xsi:type="dcterms:W3CDTF">2020-06-03T07:36:30Z</dcterms:modified>
</cp:coreProperties>
</file>